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  <p:sldMasterId id="2147484007" r:id="rId5"/>
    <p:sldMasterId id="2147484050" r:id="rId6"/>
  </p:sldMasterIdLst>
  <p:notesMasterIdLst>
    <p:notesMasterId r:id="rId31"/>
  </p:notesMasterIdLst>
  <p:handoutMasterIdLst>
    <p:handoutMasterId r:id="rId32"/>
  </p:handoutMasterIdLst>
  <p:sldIdLst>
    <p:sldId id="604" r:id="rId7"/>
    <p:sldId id="794" r:id="rId8"/>
    <p:sldId id="700" r:id="rId9"/>
    <p:sldId id="770" r:id="rId10"/>
    <p:sldId id="773" r:id="rId11"/>
    <p:sldId id="771" r:id="rId12"/>
    <p:sldId id="776" r:id="rId13"/>
    <p:sldId id="774" r:id="rId14"/>
    <p:sldId id="777" r:id="rId15"/>
    <p:sldId id="758" r:id="rId16"/>
    <p:sldId id="779" r:id="rId17"/>
    <p:sldId id="781" r:id="rId18"/>
    <p:sldId id="782" r:id="rId19"/>
    <p:sldId id="783" r:id="rId20"/>
    <p:sldId id="784" r:id="rId21"/>
    <p:sldId id="785" r:id="rId22"/>
    <p:sldId id="786" r:id="rId23"/>
    <p:sldId id="788" r:id="rId24"/>
    <p:sldId id="789" r:id="rId25"/>
    <p:sldId id="790" r:id="rId26"/>
    <p:sldId id="791" r:id="rId27"/>
    <p:sldId id="792" r:id="rId28"/>
    <p:sldId id="793" r:id="rId29"/>
    <p:sldId id="25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70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nghui Qin" initials="GQ" lastIdx="1" clrIdx="0">
    <p:extLst>
      <p:ext uri="{19B8F6BF-5375-455C-9EA6-DF929625EA0E}">
        <p15:presenceInfo xmlns:p15="http://schemas.microsoft.com/office/powerpoint/2012/main" userId="Guanghui Q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CF4520"/>
    <a:srgbClr val="0000FF"/>
    <a:srgbClr val="FF0000"/>
    <a:srgbClr val="0070C0"/>
    <a:srgbClr val="007459"/>
    <a:srgbClr val="7AD2A2"/>
    <a:srgbClr val="512D4A"/>
    <a:srgbClr val="794370"/>
    <a:srgbClr val="F8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3" autoAdjust="0"/>
    <p:restoredTop sz="95728" autoAdjust="0"/>
  </p:normalViewPr>
  <p:slideViewPr>
    <p:cSldViewPr snapToGrid="0" showGuides="1">
      <p:cViewPr varScale="1">
        <p:scale>
          <a:sx n="92" d="100"/>
          <a:sy n="92" d="100"/>
        </p:scale>
        <p:origin x="580" y="56"/>
      </p:cViewPr>
      <p:guideLst>
        <p:guide orient="horz" pos="1620"/>
        <p:guide pos="2880"/>
        <p:guide pos="5472"/>
        <p:guide pos="288"/>
        <p:guide orient="horz" pos="270"/>
        <p:guide orient="horz" pos="2988"/>
      </p:guideLst>
    </p:cSldViewPr>
  </p:slideViewPr>
  <p:outlineViewPr>
    <p:cViewPr>
      <p:scale>
        <a:sx n="33" d="100"/>
        <a:sy n="33" d="100"/>
      </p:scale>
      <p:origin x="0" y="-328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F52E7-5C0C-456C-BBFC-C078470C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811CF-080A-4CC5-86EF-B43E625A9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AD2F-3255-4D6B-B7D0-3AD777FD6E1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27A20-36C9-4A9B-80F5-C901AEE11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B264A-566F-4D57-AA83-B2D4076BB1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7DCB-9EC0-4793-8462-68AC0ED4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A7F51-485C-4411-96B4-8DBF10CDD33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F371-3862-4534-BA58-4E7EFD6C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0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9F371-3862-4534-BA58-4E7EFD6CBE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edical History Moment - The Founding of Johns Hopkins University ...">
            <a:extLst>
              <a:ext uri="{FF2B5EF4-FFF2-40B4-BE49-F238E27FC236}">
                <a16:creationId xmlns:a16="http://schemas.microsoft.com/office/drawing/2014/main" id="{268DE600-90A7-4B6B-BFFA-EA2C6E8071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3">
            <a:extLst>
              <a:ext uri="{FF2B5EF4-FFF2-40B4-BE49-F238E27FC236}">
                <a16:creationId xmlns:a16="http://schemas.microsoft.com/office/drawing/2014/main" id="{EBA27004-3833-43ED-82E9-6895434B895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3"/>
            <a:ext cx="9144001" cy="514349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610272-EE8A-4752-A390-42C726F6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9483" r="13581" b="28303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</p:spPr>
      </p:pic>
      <p:sp>
        <p:nvSpPr>
          <p:cNvPr id="6" name="Course Title">
            <a:extLst>
              <a:ext uri="{FF2B5EF4-FFF2-40B4-BE49-F238E27FC236}">
                <a16:creationId xmlns:a16="http://schemas.microsoft.com/office/drawing/2014/main" id="{A43E8622-AA5C-40CF-A3A0-8B2BF9D7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2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course title</a:t>
            </a:r>
          </a:p>
        </p:txBody>
      </p:sp>
      <p:sp>
        <p:nvSpPr>
          <p:cNvPr id="7" name="Lecture Title">
            <a:extLst>
              <a:ext uri="{FF2B5EF4-FFF2-40B4-BE49-F238E27FC236}">
                <a16:creationId xmlns:a16="http://schemas.microsoft.com/office/drawing/2014/main" id="{DE1C7E4D-69CB-4F79-9436-E0466B26F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lecture title</a:t>
            </a:r>
          </a:p>
        </p:txBody>
      </p:sp>
    </p:spTree>
    <p:extLst>
      <p:ext uri="{BB962C8B-B14F-4D97-AF65-F5344CB8AC3E}">
        <p14:creationId xmlns:p14="http://schemas.microsoft.com/office/powerpoint/2010/main" val="329327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61522A75-C6E1-4A35-AEF4-3058F787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90" y="-938619"/>
            <a:ext cx="8085415" cy="876185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The Johns Hopkins University 2022. All rights reserved.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6A3B47A9-9AB9-4359-A67A-4A3EC54C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3">
            <a:extLst>
              <a:ext uri="{FF2B5EF4-FFF2-40B4-BE49-F238E27FC236}">
                <a16:creationId xmlns:a16="http://schemas.microsoft.com/office/drawing/2014/main" id="{6A59C72E-C9CB-418F-981E-D5C3438A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3"/>
            <a:ext cx="9144001" cy="5143499"/>
          </a:xfrm>
          <a:prstGeom prst="rect">
            <a:avLst/>
          </a:prstGeom>
          <a:gradFill flip="none" rotWithShape="1">
            <a:gsLst>
              <a:gs pos="0">
                <a:srgbClr val="69ACE5">
                  <a:alpha val="85000"/>
                </a:srgbClr>
              </a:gs>
              <a:gs pos="75000">
                <a:srgbClr val="3B6FAF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WSE Logo">
            <a:extLst>
              <a:ext uri="{FF2B5EF4-FFF2-40B4-BE49-F238E27FC236}">
                <a16:creationId xmlns:a16="http://schemas.microsoft.com/office/drawing/2014/main" id="{73EE76B3-19B8-4A4F-9962-98EBF35D9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22639" r="15939" b="21111"/>
          <a:stretch/>
        </p:blipFill>
        <p:spPr>
          <a:xfrm>
            <a:off x="2584969" y="1417162"/>
            <a:ext cx="3974062" cy="2309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46C736-D135-449F-AC2D-8C9ACCE3507D}"/>
              </a:ext>
            </a:extLst>
          </p:cNvPr>
          <p:cNvSpPr/>
          <p:nvPr userDrawn="1"/>
        </p:nvSpPr>
        <p:spPr>
          <a:xfrm>
            <a:off x="0" y="4727386"/>
            <a:ext cx="9144000" cy="217090"/>
          </a:xfrm>
          <a:prstGeom prst="rect">
            <a:avLst/>
          </a:prstGeom>
        </p:spPr>
        <p:txBody>
          <a:bodyPr wrap="square" lIns="81639" tIns="40820" rIns="81639" bIns="40820">
            <a:spAutoFit/>
          </a:bodyPr>
          <a:lstStyle/>
          <a:p>
            <a:pPr algn="ctr"/>
            <a:r>
              <a:rPr lang="en-US" sz="875" dirty="0">
                <a:solidFill>
                  <a:schemeClr val="bg1"/>
                </a:solidFill>
                <a:latin typeface="Arial"/>
                <a:cs typeface="Arial"/>
              </a:rPr>
              <a:t>© The Johns Hopkins University 2023,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601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C922D-F971-4707-8283-A3B5043B799C}"/>
              </a:ext>
            </a:extLst>
          </p:cNvPr>
          <p:cNvSpPr/>
          <p:nvPr userDrawn="1"/>
        </p:nvSpPr>
        <p:spPr>
          <a:xfrm>
            <a:off x="457200" y="428625"/>
            <a:ext cx="8229600" cy="1961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111DEAC-5DA3-40FB-8328-493BB53C3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722" y="972475"/>
            <a:ext cx="3575013" cy="92721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811F-BA33-419E-AC91-AAC3393B703F}"/>
              </a:ext>
            </a:extLst>
          </p:cNvPr>
          <p:cNvSpPr/>
          <p:nvPr userDrawn="1"/>
        </p:nvSpPr>
        <p:spPr>
          <a:xfrm>
            <a:off x="910668" y="1899691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709620F3-CE75-4F88-B996-D13338DB4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762663" y="594484"/>
            <a:ext cx="3558209" cy="2158655"/>
          </a:xfrm>
          <a:custGeom>
            <a:avLst/>
            <a:gdLst>
              <a:gd name="connsiteX0" fmla="*/ 0 w 4744278"/>
              <a:gd name="connsiteY0" fmla="*/ 0 h 2878206"/>
              <a:gd name="connsiteX1" fmla="*/ 4744278 w 4744278"/>
              <a:gd name="connsiteY1" fmla="*/ 0 h 2878206"/>
              <a:gd name="connsiteX2" fmla="*/ 4744278 w 4744278"/>
              <a:gd name="connsiteY2" fmla="*/ 2878206 h 2878206"/>
              <a:gd name="connsiteX3" fmla="*/ 0 w 4744278"/>
              <a:gd name="connsiteY3" fmla="*/ 2878206 h 287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78" h="2878206">
                <a:moveTo>
                  <a:pt x="0" y="0"/>
                </a:moveTo>
                <a:lnTo>
                  <a:pt x="4744278" y="0"/>
                </a:lnTo>
                <a:lnTo>
                  <a:pt x="4744278" y="2878206"/>
                </a:lnTo>
                <a:lnTo>
                  <a:pt x="0" y="287820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Citation">
            <a:extLst>
              <a:ext uri="{FF2B5EF4-FFF2-40B4-BE49-F238E27FC236}">
                <a16:creationId xmlns:a16="http://schemas.microsoft.com/office/drawing/2014/main" id="{0703DEBD-9CAD-4A4B-AFB1-1784BA7258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076" y="2757901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6" name="Bullets 1">
            <a:extLst>
              <a:ext uri="{FF2B5EF4-FFF2-40B4-BE49-F238E27FC236}">
                <a16:creationId xmlns:a16="http://schemas.microsoft.com/office/drawing/2014/main" id="{FAFED653-B531-4E78-8677-DC685EEA4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069516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Bullets 2">
            <a:extLst>
              <a:ext uri="{FF2B5EF4-FFF2-40B4-BE49-F238E27FC236}">
                <a16:creationId xmlns:a16="http://schemas.microsoft.com/office/drawing/2014/main" id="{0577BDD5-F52D-4F20-B068-E48B0A0D4C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0028" y="3063024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Bullets 3">
            <a:extLst>
              <a:ext uri="{FF2B5EF4-FFF2-40B4-BE49-F238E27FC236}">
                <a16:creationId xmlns:a16="http://schemas.microsoft.com/office/drawing/2014/main" id="{A32A3E7D-CC2E-4FBA-983C-0B62D18C1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856" y="3064359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380D9A22-5897-43DE-B092-AE5494CE5D2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WSE logo">
            <a:extLst>
              <a:ext uri="{FF2B5EF4-FFF2-40B4-BE49-F238E27FC236}">
                <a16:creationId xmlns:a16="http://schemas.microsoft.com/office/drawing/2014/main" id="{AD37F1B9-E29E-4BAD-9584-2A928718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0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Picture">
            <a:extLst>
              <a:ext uri="{FF2B5EF4-FFF2-40B4-BE49-F238E27FC236}">
                <a16:creationId xmlns:a16="http://schemas.microsoft.com/office/drawing/2014/main" id="{9E5B6CA6-B6F4-4449-B80B-373EA4BE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9641" y="639640"/>
            <a:ext cx="5143500" cy="3864219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A9CFBE73-852C-4CD7-B0DD-890AB86C2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4"/>
            <a:ext cx="3793891" cy="514349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25013AE2-E3DB-4823-B27C-E37E2BA5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18845" y="0"/>
            <a:ext cx="7825154" cy="5143500"/>
          </a:xfrm>
          <a:custGeom>
            <a:avLst/>
            <a:gdLst>
              <a:gd name="connsiteX0" fmla="*/ 2 w 16204045"/>
              <a:gd name="connsiteY0" fmla="*/ 0 h 10287000"/>
              <a:gd name="connsiteX1" fmla="*/ 16204045 w 16204045"/>
              <a:gd name="connsiteY1" fmla="*/ 0 h 10287000"/>
              <a:gd name="connsiteX2" fmla="*/ 16204045 w 16204045"/>
              <a:gd name="connsiteY2" fmla="*/ 10287000 h 10287000"/>
              <a:gd name="connsiteX3" fmla="*/ 0 w 16204045"/>
              <a:gd name="connsiteY3" fmla="*/ 10287000 h 10287000"/>
              <a:gd name="connsiteX4" fmla="*/ 5143501 w 16204045"/>
              <a:gd name="connsiteY4" fmla="*/ 514349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045" h="10287000">
                <a:moveTo>
                  <a:pt x="2" y="0"/>
                </a:moveTo>
                <a:lnTo>
                  <a:pt x="16204045" y="0"/>
                </a:lnTo>
                <a:lnTo>
                  <a:pt x="16204045" y="10287000"/>
                </a:lnTo>
                <a:lnTo>
                  <a:pt x="0" y="10287000"/>
                </a:lnTo>
                <a:lnTo>
                  <a:pt x="5143501" y="5143499"/>
                </a:lnTo>
                <a:close/>
              </a:path>
            </a:pathLst>
          </a:custGeom>
          <a:solidFill>
            <a:schemeClr val="bg1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8700">
              <a:defRPr/>
            </a:pPr>
            <a:endParaRPr lang="uk-UA" sz="2100" kern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DC1BC56-1CC3-46DB-9AF3-0ABE9C7B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2509" y="368595"/>
            <a:ext cx="4682835" cy="867165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C4DA1-588C-473F-9289-61578C2D7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4340" y="1235761"/>
            <a:ext cx="778180" cy="11190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A9F6E88-C000-47AF-BB13-5C005638DA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509" y="1628638"/>
            <a:ext cx="4682835" cy="2804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tx2"/>
              </a:buClr>
              <a:defRPr sz="1600"/>
            </a:lvl3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C6E950EA-E181-41E8-BC07-F40B1DDDABC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97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011" y="1612107"/>
            <a:ext cx="8339978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696BA-3CAD-4740-83E8-4A2CDE35D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8056"/>
            <a:ext cx="9144000" cy="24673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F6BD4-99E6-47D8-8CB4-96909C05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2954" y="2421798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8241E8AA-7C6C-4211-943F-08C05083C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3748" y="1552353"/>
            <a:ext cx="4953052" cy="86760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4B6AB3A2-1B90-4E53-9B04-A72DC3F6B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49" y="2723542"/>
            <a:ext cx="4953051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AA0F990B-C544-47FD-B660-9B95AC702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162075"/>
            <a:ext cx="2819349" cy="2819349"/>
          </a:xfrm>
          <a:custGeom>
            <a:avLst/>
            <a:gdLst>
              <a:gd name="connsiteX0" fmla="*/ 1879566 w 3759132"/>
              <a:gd name="connsiteY0" fmla="*/ 0 h 3759132"/>
              <a:gd name="connsiteX1" fmla="*/ 3759132 w 3759132"/>
              <a:gd name="connsiteY1" fmla="*/ 1879566 h 3759132"/>
              <a:gd name="connsiteX2" fmla="*/ 1879566 w 3759132"/>
              <a:gd name="connsiteY2" fmla="*/ 3759132 h 3759132"/>
              <a:gd name="connsiteX3" fmla="*/ 0 w 3759132"/>
              <a:gd name="connsiteY3" fmla="*/ 1879566 h 3759132"/>
              <a:gd name="connsiteX4" fmla="*/ 1879566 w 3759132"/>
              <a:gd name="connsiteY4" fmla="*/ 0 h 375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132" h="3759132">
                <a:moveTo>
                  <a:pt x="1879566" y="0"/>
                </a:moveTo>
                <a:cubicBezTo>
                  <a:pt x="2917622" y="0"/>
                  <a:pt x="3759132" y="841510"/>
                  <a:pt x="3759132" y="1879566"/>
                </a:cubicBezTo>
                <a:cubicBezTo>
                  <a:pt x="3759132" y="2917622"/>
                  <a:pt x="2917622" y="3759132"/>
                  <a:pt x="1879566" y="3759132"/>
                </a:cubicBezTo>
                <a:cubicBezTo>
                  <a:pt x="841510" y="3759132"/>
                  <a:pt x="0" y="2917622"/>
                  <a:pt x="0" y="1879566"/>
                </a:cubicBezTo>
                <a:cubicBezTo>
                  <a:pt x="0" y="841510"/>
                  <a:pt x="841510" y="0"/>
                  <a:pt x="1879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id-ID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F501A6CF-A735-4626-98DA-9E8B0FD312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3476" y="405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9D01B63B-5697-4312-8E71-329C97791FC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WSE logo">
            <a:extLst>
              <a:ext uri="{FF2B5EF4-FFF2-40B4-BE49-F238E27FC236}">
                <a16:creationId xmlns:a16="http://schemas.microsoft.com/office/drawing/2014/main" id="{72AF7E56-FAB2-4B4F-84DF-5DD134D2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15760-3E07-42D4-A21D-F0FD40BE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268391" cy="2686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1B6ABB6-9249-43D4-9BFB-1F42958AF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148856"/>
            <a:ext cx="3588328" cy="86946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C933-258D-4315-BE02-5E15627A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0" y="101884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90E77657-A0B6-49EF-B483-225CE89E5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78656"/>
            <a:ext cx="3588328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AED0488D-2197-437E-977B-1F0684754E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10345"/>
            <a:ext cx="4268624" cy="161414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icture 1">
            <a:extLst>
              <a:ext uri="{FF2B5EF4-FFF2-40B4-BE49-F238E27FC236}">
                <a16:creationId xmlns:a16="http://schemas.microsoft.com/office/drawing/2014/main" id="{B026DFBA-6B10-4A30-8151-CF6F094DF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268391" y="0"/>
            <a:ext cx="4875609" cy="2686049"/>
          </a:xfrm>
          <a:custGeom>
            <a:avLst/>
            <a:gdLst>
              <a:gd name="connsiteX0" fmla="*/ 0 w 6652591"/>
              <a:gd name="connsiteY0" fmla="*/ 0 h 3429000"/>
              <a:gd name="connsiteX1" fmla="*/ 6652591 w 6652591"/>
              <a:gd name="connsiteY1" fmla="*/ 0 h 3429000"/>
              <a:gd name="connsiteX2" fmla="*/ 6652591 w 6652591"/>
              <a:gd name="connsiteY2" fmla="*/ 3429000 h 3429000"/>
              <a:gd name="connsiteX3" fmla="*/ 0 w 66525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591" h="3429000">
                <a:moveTo>
                  <a:pt x="0" y="0"/>
                </a:moveTo>
                <a:lnTo>
                  <a:pt x="6652591" y="0"/>
                </a:lnTo>
                <a:lnTo>
                  <a:pt x="6652591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1 Citation">
            <a:extLst>
              <a:ext uri="{FF2B5EF4-FFF2-40B4-BE49-F238E27FC236}">
                <a16:creationId xmlns:a16="http://schemas.microsoft.com/office/drawing/2014/main" id="{934C4126-513D-4063-8159-9000EEF20C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3828" y="2686050"/>
            <a:ext cx="1426796" cy="20592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6" name="Picture 2">
            <a:extLst>
              <a:ext uri="{FF2B5EF4-FFF2-40B4-BE49-F238E27FC236}">
                <a16:creationId xmlns:a16="http://schemas.microsoft.com/office/drawing/2014/main" id="{2F36CBD8-DA4E-4734-8794-822955545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928" y="2686050"/>
            <a:ext cx="4268390" cy="2457450"/>
          </a:xfrm>
          <a:custGeom>
            <a:avLst/>
            <a:gdLst>
              <a:gd name="connsiteX0" fmla="*/ 0 w 2584174"/>
              <a:gd name="connsiteY0" fmla="*/ 0 h 3710609"/>
              <a:gd name="connsiteX1" fmla="*/ 2584174 w 2584174"/>
              <a:gd name="connsiteY1" fmla="*/ 0 h 3710609"/>
              <a:gd name="connsiteX2" fmla="*/ 2584174 w 2584174"/>
              <a:gd name="connsiteY2" fmla="*/ 3710609 h 3710609"/>
              <a:gd name="connsiteX3" fmla="*/ 0 w 2584174"/>
              <a:gd name="connsiteY3" fmla="*/ 3710609 h 371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174" h="3710609">
                <a:moveTo>
                  <a:pt x="0" y="0"/>
                </a:moveTo>
                <a:lnTo>
                  <a:pt x="2584174" y="0"/>
                </a:lnTo>
                <a:lnTo>
                  <a:pt x="2584174" y="3710609"/>
                </a:lnTo>
                <a:lnTo>
                  <a:pt x="0" y="371060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2 Citation">
            <a:extLst>
              <a:ext uri="{FF2B5EF4-FFF2-40B4-BE49-F238E27FC236}">
                <a16:creationId xmlns:a16="http://schemas.microsoft.com/office/drawing/2014/main" id="{84787030-AF2E-40DC-BF01-B82036902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5318" y="4860168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B1CCA31-5A25-479D-AD67-186535D4878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35AF0EDF-51BB-4438-8F46-7DF1B21E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4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0ABE2-A37C-4759-BB33-9EAD1E88A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1016" y="455556"/>
            <a:ext cx="3492984" cy="30936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99237"/>
            <a:ext cx="4581006" cy="865424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" y="1430584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430584"/>
            <a:ext cx="4114800" cy="3134272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82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185CA7AE-7686-4662-B756-DCF209F58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DDFDD8-D646-43B5-AA68-7BD2BA874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1426369"/>
            <a:ext cx="4572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6" name="Picture"/>
          <p:cNvSpPr>
            <a:spLocks noGrp="1"/>
          </p:cNvSpPr>
          <p:nvPr>
            <p:ph type="pic" sz="quarter" idx="11"/>
          </p:nvPr>
        </p:nvSpPr>
        <p:spPr>
          <a:xfrm>
            <a:off x="0" y="1426369"/>
            <a:ext cx="4572000" cy="274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1695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675" y="1797844"/>
            <a:ext cx="3676650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EB5493-B3A2-40C1-8BB1-AB892AD7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"/>
            <a:ext cx="312284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FBF9887D-E6B3-4215-89CB-6D0E9B71B9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auto">
          <a:xfrm>
            <a:off x="857251" y="1248603"/>
            <a:ext cx="4531178" cy="2646293"/>
          </a:xfrm>
          <a:custGeom>
            <a:avLst/>
            <a:gdLst>
              <a:gd name="connsiteX0" fmla="*/ 0 w 6089373"/>
              <a:gd name="connsiteY0" fmla="*/ 0 h 3528391"/>
              <a:gd name="connsiteX1" fmla="*/ 6089373 w 6089373"/>
              <a:gd name="connsiteY1" fmla="*/ 0 h 3528391"/>
              <a:gd name="connsiteX2" fmla="*/ 6089373 w 6089373"/>
              <a:gd name="connsiteY2" fmla="*/ 3528391 h 3528391"/>
              <a:gd name="connsiteX3" fmla="*/ 0 w 6089373"/>
              <a:gd name="connsiteY3" fmla="*/ 3528391 h 352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73" h="3528391">
                <a:moveTo>
                  <a:pt x="0" y="0"/>
                </a:moveTo>
                <a:lnTo>
                  <a:pt x="6089373" y="0"/>
                </a:lnTo>
                <a:lnTo>
                  <a:pt x="6089373" y="3528391"/>
                </a:lnTo>
                <a:lnTo>
                  <a:pt x="0" y="352839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AD6D53B2-B358-42B0-8674-1675EB1C6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251" y="3908750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7" name="Icon">
            <a:extLst>
              <a:ext uri="{FF2B5EF4-FFF2-40B4-BE49-F238E27FC236}">
                <a16:creationId xmlns:a16="http://schemas.microsoft.com/office/drawing/2014/main" id="{FE8CABBD-9B77-4E67-9A9B-7336CC8B4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297" y="1629793"/>
            <a:ext cx="339420" cy="288112"/>
          </a:xfrm>
          <a:custGeom>
            <a:avLst/>
            <a:gdLst>
              <a:gd name="T0" fmla="*/ 350 w 759"/>
              <a:gd name="T1" fmla="*/ 379 h 642"/>
              <a:gd name="T2" fmla="*/ 350 w 759"/>
              <a:gd name="T3" fmla="*/ 554 h 642"/>
              <a:gd name="T4" fmla="*/ 263 w 759"/>
              <a:gd name="T5" fmla="*/ 641 h 642"/>
              <a:gd name="T6" fmla="*/ 88 w 759"/>
              <a:gd name="T7" fmla="*/ 641 h 642"/>
              <a:gd name="T8" fmla="*/ 0 w 759"/>
              <a:gd name="T9" fmla="*/ 554 h 642"/>
              <a:gd name="T10" fmla="*/ 0 w 759"/>
              <a:gd name="T11" fmla="*/ 233 h 642"/>
              <a:gd name="T12" fmla="*/ 233 w 759"/>
              <a:gd name="T13" fmla="*/ 0 h 642"/>
              <a:gd name="T14" fmla="*/ 263 w 759"/>
              <a:gd name="T15" fmla="*/ 0 h 642"/>
              <a:gd name="T16" fmla="*/ 292 w 759"/>
              <a:gd name="T17" fmla="*/ 29 h 642"/>
              <a:gd name="T18" fmla="*/ 292 w 759"/>
              <a:gd name="T19" fmla="*/ 87 h 642"/>
              <a:gd name="T20" fmla="*/ 263 w 759"/>
              <a:gd name="T21" fmla="*/ 116 h 642"/>
              <a:gd name="T22" fmla="*/ 233 w 759"/>
              <a:gd name="T23" fmla="*/ 116 h 642"/>
              <a:gd name="T24" fmla="*/ 117 w 759"/>
              <a:gd name="T25" fmla="*/ 233 h 642"/>
              <a:gd name="T26" fmla="*/ 117 w 759"/>
              <a:gd name="T27" fmla="*/ 248 h 642"/>
              <a:gd name="T28" fmla="*/ 161 w 759"/>
              <a:gd name="T29" fmla="*/ 291 h 642"/>
              <a:gd name="T30" fmla="*/ 263 w 759"/>
              <a:gd name="T31" fmla="*/ 291 h 642"/>
              <a:gd name="T32" fmla="*/ 350 w 759"/>
              <a:gd name="T33" fmla="*/ 379 h 642"/>
              <a:gd name="T34" fmla="*/ 758 w 759"/>
              <a:gd name="T35" fmla="*/ 379 h 642"/>
              <a:gd name="T36" fmla="*/ 758 w 759"/>
              <a:gd name="T37" fmla="*/ 554 h 642"/>
              <a:gd name="T38" fmla="*/ 671 w 759"/>
              <a:gd name="T39" fmla="*/ 641 h 642"/>
              <a:gd name="T40" fmla="*/ 496 w 759"/>
              <a:gd name="T41" fmla="*/ 641 h 642"/>
              <a:gd name="T42" fmla="*/ 408 w 759"/>
              <a:gd name="T43" fmla="*/ 554 h 642"/>
              <a:gd name="T44" fmla="*/ 408 w 759"/>
              <a:gd name="T45" fmla="*/ 233 h 642"/>
              <a:gd name="T46" fmla="*/ 642 w 759"/>
              <a:gd name="T47" fmla="*/ 0 h 642"/>
              <a:gd name="T48" fmla="*/ 671 w 759"/>
              <a:gd name="T49" fmla="*/ 0 h 642"/>
              <a:gd name="T50" fmla="*/ 700 w 759"/>
              <a:gd name="T51" fmla="*/ 29 h 642"/>
              <a:gd name="T52" fmla="*/ 700 w 759"/>
              <a:gd name="T53" fmla="*/ 87 h 642"/>
              <a:gd name="T54" fmla="*/ 671 w 759"/>
              <a:gd name="T55" fmla="*/ 116 h 642"/>
              <a:gd name="T56" fmla="*/ 642 w 759"/>
              <a:gd name="T57" fmla="*/ 116 h 642"/>
              <a:gd name="T58" fmla="*/ 525 w 759"/>
              <a:gd name="T59" fmla="*/ 233 h 642"/>
              <a:gd name="T60" fmla="*/ 525 w 759"/>
              <a:gd name="T61" fmla="*/ 248 h 642"/>
              <a:gd name="T62" fmla="*/ 569 w 759"/>
              <a:gd name="T63" fmla="*/ 291 h 642"/>
              <a:gd name="T64" fmla="*/ 671 w 759"/>
              <a:gd name="T65" fmla="*/ 291 h 642"/>
              <a:gd name="T66" fmla="*/ 758 w 759"/>
              <a:gd name="T67" fmla="*/ 37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9" h="642">
                <a:moveTo>
                  <a:pt x="350" y="379"/>
                </a:moveTo>
                <a:lnTo>
                  <a:pt x="350" y="554"/>
                </a:lnTo>
                <a:cubicBezTo>
                  <a:pt x="350" y="602"/>
                  <a:pt x="311" y="641"/>
                  <a:pt x="263" y="641"/>
                </a:cubicBezTo>
                <a:lnTo>
                  <a:pt x="88" y="641"/>
                </a:lnTo>
                <a:cubicBezTo>
                  <a:pt x="39" y="641"/>
                  <a:pt x="0" y="602"/>
                  <a:pt x="0" y="554"/>
                </a:cubicBezTo>
                <a:lnTo>
                  <a:pt x="0" y="233"/>
                </a:lnTo>
                <a:cubicBezTo>
                  <a:pt x="0" y="105"/>
                  <a:pt x="105" y="0"/>
                  <a:pt x="233" y="0"/>
                </a:cubicBezTo>
                <a:lnTo>
                  <a:pt x="263" y="0"/>
                </a:lnTo>
                <a:cubicBezTo>
                  <a:pt x="279" y="0"/>
                  <a:pt x="292" y="13"/>
                  <a:pt x="292" y="29"/>
                </a:cubicBezTo>
                <a:lnTo>
                  <a:pt x="292" y="87"/>
                </a:lnTo>
                <a:cubicBezTo>
                  <a:pt x="292" y="103"/>
                  <a:pt x="279" y="116"/>
                  <a:pt x="263" y="116"/>
                </a:cubicBezTo>
                <a:lnTo>
                  <a:pt x="233" y="116"/>
                </a:lnTo>
                <a:cubicBezTo>
                  <a:pt x="169" y="116"/>
                  <a:pt x="117" y="169"/>
                  <a:pt x="117" y="233"/>
                </a:cubicBezTo>
                <a:lnTo>
                  <a:pt x="117" y="248"/>
                </a:lnTo>
                <a:cubicBezTo>
                  <a:pt x="117" y="272"/>
                  <a:pt x="136" y="291"/>
                  <a:pt x="161" y="291"/>
                </a:cubicBezTo>
                <a:lnTo>
                  <a:pt x="263" y="291"/>
                </a:lnTo>
                <a:cubicBezTo>
                  <a:pt x="311" y="291"/>
                  <a:pt x="350" y="330"/>
                  <a:pt x="350" y="379"/>
                </a:cubicBezTo>
                <a:close/>
                <a:moveTo>
                  <a:pt x="758" y="379"/>
                </a:moveTo>
                <a:lnTo>
                  <a:pt x="758" y="554"/>
                </a:lnTo>
                <a:cubicBezTo>
                  <a:pt x="758" y="602"/>
                  <a:pt x="719" y="641"/>
                  <a:pt x="671" y="641"/>
                </a:cubicBezTo>
                <a:lnTo>
                  <a:pt x="496" y="641"/>
                </a:lnTo>
                <a:cubicBezTo>
                  <a:pt x="447" y="641"/>
                  <a:pt x="408" y="602"/>
                  <a:pt x="408" y="554"/>
                </a:cubicBezTo>
                <a:lnTo>
                  <a:pt x="408" y="233"/>
                </a:lnTo>
                <a:cubicBezTo>
                  <a:pt x="408" y="105"/>
                  <a:pt x="513" y="0"/>
                  <a:pt x="642" y="0"/>
                </a:cubicBezTo>
                <a:lnTo>
                  <a:pt x="671" y="0"/>
                </a:lnTo>
                <a:cubicBezTo>
                  <a:pt x="687" y="0"/>
                  <a:pt x="700" y="13"/>
                  <a:pt x="700" y="29"/>
                </a:cubicBezTo>
                <a:lnTo>
                  <a:pt x="700" y="87"/>
                </a:lnTo>
                <a:cubicBezTo>
                  <a:pt x="700" y="103"/>
                  <a:pt x="687" y="116"/>
                  <a:pt x="671" y="116"/>
                </a:cubicBezTo>
                <a:lnTo>
                  <a:pt x="642" y="116"/>
                </a:lnTo>
                <a:cubicBezTo>
                  <a:pt x="577" y="116"/>
                  <a:pt x="525" y="169"/>
                  <a:pt x="525" y="233"/>
                </a:cubicBezTo>
                <a:lnTo>
                  <a:pt x="525" y="248"/>
                </a:lnTo>
                <a:cubicBezTo>
                  <a:pt x="525" y="272"/>
                  <a:pt x="545" y="291"/>
                  <a:pt x="569" y="291"/>
                </a:cubicBezTo>
                <a:lnTo>
                  <a:pt x="671" y="291"/>
                </a:lnTo>
                <a:cubicBezTo>
                  <a:pt x="719" y="291"/>
                  <a:pt x="758" y="330"/>
                  <a:pt x="758" y="379"/>
                </a:cubicBezTo>
                <a:close/>
              </a:path>
            </a:pathLst>
          </a:custGeom>
          <a:solidFill>
            <a:srgbClr val="69AC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3429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E2BC00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D569EA10-43E0-4BEE-B214-09F7B8A23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633" y="2149100"/>
            <a:ext cx="2452748" cy="136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EE55CF8-625E-4400-8F6B-ECBACA3EBA5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43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Quote">
            <a:extLst>
              <a:ext uri="{FF2B5EF4-FFF2-40B4-BE49-F238E27FC236}">
                <a16:creationId xmlns:a16="http://schemas.microsoft.com/office/drawing/2014/main" id="{5C8A66A0-BC82-4893-917E-EB5E32A0EF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78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BBB9D83B-3882-2ADE-7C8F-1051300807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12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AE8B6D00-0CE5-4F77-A502-4776F085A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D77B7E-D676-4430-9251-20A93BF45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955E-A65C-4E31-A691-13A70FE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479986"/>
            <a:ext cx="9144000" cy="2693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13" name="Picture 1">
            <a:extLst>
              <a:ext uri="{FF2B5EF4-FFF2-40B4-BE49-F238E27FC236}">
                <a16:creationId xmlns:a16="http://schemas.microsoft.com/office/drawing/2014/main" id="{3EF03DDC-6633-494B-9776-488C6BEEF1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533919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1 Citation">
            <a:extLst>
              <a:ext uri="{FF2B5EF4-FFF2-40B4-BE49-F238E27FC236}">
                <a16:creationId xmlns:a16="http://schemas.microsoft.com/office/drawing/2014/main" id="{23EDEA9D-6619-4636-9D0C-708BA2E0C9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63" y="3239365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0" name="Bullet 1">
            <a:extLst>
              <a:ext uri="{FF2B5EF4-FFF2-40B4-BE49-F238E27FC236}">
                <a16:creationId xmlns:a16="http://schemas.microsoft.com/office/drawing/2014/main" id="{4A0E21E2-0D13-441F-82DA-7A39FD0CFA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750" y="358399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  <a:lvl3pPr marL="914400" indent="-228600">
              <a:defRPr sz="1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2E4C83EF-E5C1-438E-8B2B-8E1C2D8A34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683807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2 Citation">
            <a:extLst>
              <a:ext uri="{FF2B5EF4-FFF2-40B4-BE49-F238E27FC236}">
                <a16:creationId xmlns:a16="http://schemas.microsoft.com/office/drawing/2014/main" id="{A0086350-D8A5-4130-8619-AE16BACE43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2135" y="3245850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1" name="Bullet 2">
            <a:extLst>
              <a:ext uri="{FF2B5EF4-FFF2-40B4-BE49-F238E27FC236}">
                <a16:creationId xmlns:a16="http://schemas.microsoft.com/office/drawing/2014/main" id="{D54FA790-8A27-4C02-86E4-F475F67FD4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807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Picture 3">
            <a:extLst>
              <a:ext uri="{FF2B5EF4-FFF2-40B4-BE49-F238E27FC236}">
                <a16:creationId xmlns:a16="http://schemas.microsoft.com/office/drawing/2014/main" id="{A351FD4D-8E7A-4EB5-B689-26D5EE8CBD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4796130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3 Citation">
            <a:extLst>
              <a:ext uri="{FF2B5EF4-FFF2-40B4-BE49-F238E27FC236}">
                <a16:creationId xmlns:a16="http://schemas.microsoft.com/office/drawing/2014/main" id="{D6D743B7-EFB0-47FD-A3B0-8348B7AE46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6374" y="324351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2" name="Bullet 3">
            <a:extLst>
              <a:ext uri="{FF2B5EF4-FFF2-40B4-BE49-F238E27FC236}">
                <a16:creationId xmlns:a16="http://schemas.microsoft.com/office/drawing/2014/main" id="{7E7E2D7E-6AA9-45C1-862B-20DD141626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9963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Picture 4">
            <a:extLst>
              <a:ext uri="{FF2B5EF4-FFF2-40B4-BE49-F238E27FC236}">
                <a16:creationId xmlns:a16="http://schemas.microsoft.com/office/drawing/2014/main" id="{D8648803-C884-4BE6-8CD5-BC3B1F2680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6933252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4 Citation">
            <a:extLst>
              <a:ext uri="{FF2B5EF4-FFF2-40B4-BE49-F238E27FC236}">
                <a16:creationId xmlns:a16="http://schemas.microsoft.com/office/drawing/2014/main" id="{CCE9FB30-9A0B-481A-8316-DA7750A5B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3496" y="322998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3" name="Bullet 4">
            <a:extLst>
              <a:ext uri="{FF2B5EF4-FFF2-40B4-BE49-F238E27FC236}">
                <a16:creationId xmlns:a16="http://schemas.microsoft.com/office/drawing/2014/main" id="{D7971259-2CFF-43DE-B8EF-1B4A73DC88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5168" y="3583996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D7320757-0FB4-4CE4-B232-73364EDF6C6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00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allout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916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A8E1854F-D5F6-E1AA-D165-D5CB9676C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2C74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2C74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3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059686"/>
            <a:ext cx="6400800" cy="1024128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00800"/>
                      <a:gd name="connsiteY0" fmla="*/ 0 h 1024128"/>
                      <a:gd name="connsiteX1" fmla="*/ 448056 w 6400800"/>
                      <a:gd name="connsiteY1" fmla="*/ 0 h 1024128"/>
                      <a:gd name="connsiteX2" fmla="*/ 1216152 w 6400800"/>
                      <a:gd name="connsiteY2" fmla="*/ 0 h 1024128"/>
                      <a:gd name="connsiteX3" fmla="*/ 1920240 w 6400800"/>
                      <a:gd name="connsiteY3" fmla="*/ 0 h 1024128"/>
                      <a:gd name="connsiteX4" fmla="*/ 2368296 w 6400800"/>
                      <a:gd name="connsiteY4" fmla="*/ 0 h 1024128"/>
                      <a:gd name="connsiteX5" fmla="*/ 2944368 w 6400800"/>
                      <a:gd name="connsiteY5" fmla="*/ 0 h 1024128"/>
                      <a:gd name="connsiteX6" fmla="*/ 3712464 w 6400800"/>
                      <a:gd name="connsiteY6" fmla="*/ 0 h 1024128"/>
                      <a:gd name="connsiteX7" fmla="*/ 4352544 w 6400800"/>
                      <a:gd name="connsiteY7" fmla="*/ 0 h 1024128"/>
                      <a:gd name="connsiteX8" fmla="*/ 5056632 w 6400800"/>
                      <a:gd name="connsiteY8" fmla="*/ 0 h 1024128"/>
                      <a:gd name="connsiteX9" fmla="*/ 5632704 w 6400800"/>
                      <a:gd name="connsiteY9" fmla="*/ 0 h 1024128"/>
                      <a:gd name="connsiteX10" fmla="*/ 6400800 w 6400800"/>
                      <a:gd name="connsiteY10" fmla="*/ 0 h 1024128"/>
                      <a:gd name="connsiteX11" fmla="*/ 6400800 w 6400800"/>
                      <a:gd name="connsiteY11" fmla="*/ 532547 h 1024128"/>
                      <a:gd name="connsiteX12" fmla="*/ 6400800 w 6400800"/>
                      <a:gd name="connsiteY12" fmla="*/ 1024128 h 1024128"/>
                      <a:gd name="connsiteX13" fmla="*/ 5952744 w 6400800"/>
                      <a:gd name="connsiteY13" fmla="*/ 1024128 h 1024128"/>
                      <a:gd name="connsiteX14" fmla="*/ 5504688 w 6400800"/>
                      <a:gd name="connsiteY14" fmla="*/ 1024128 h 1024128"/>
                      <a:gd name="connsiteX15" fmla="*/ 4800600 w 6400800"/>
                      <a:gd name="connsiteY15" fmla="*/ 1024128 h 1024128"/>
                      <a:gd name="connsiteX16" fmla="*/ 4352544 w 6400800"/>
                      <a:gd name="connsiteY16" fmla="*/ 1024128 h 1024128"/>
                      <a:gd name="connsiteX17" fmla="*/ 3712464 w 6400800"/>
                      <a:gd name="connsiteY17" fmla="*/ 1024128 h 1024128"/>
                      <a:gd name="connsiteX18" fmla="*/ 3200400 w 6400800"/>
                      <a:gd name="connsiteY18" fmla="*/ 1024128 h 1024128"/>
                      <a:gd name="connsiteX19" fmla="*/ 2560320 w 6400800"/>
                      <a:gd name="connsiteY19" fmla="*/ 1024128 h 1024128"/>
                      <a:gd name="connsiteX20" fmla="*/ 1920240 w 6400800"/>
                      <a:gd name="connsiteY20" fmla="*/ 1024128 h 1024128"/>
                      <a:gd name="connsiteX21" fmla="*/ 1280160 w 6400800"/>
                      <a:gd name="connsiteY21" fmla="*/ 1024128 h 1024128"/>
                      <a:gd name="connsiteX22" fmla="*/ 640080 w 6400800"/>
                      <a:gd name="connsiteY22" fmla="*/ 1024128 h 1024128"/>
                      <a:gd name="connsiteX23" fmla="*/ 0 w 6400800"/>
                      <a:gd name="connsiteY23" fmla="*/ 1024128 h 1024128"/>
                      <a:gd name="connsiteX24" fmla="*/ 0 w 6400800"/>
                      <a:gd name="connsiteY24" fmla="*/ 501823 h 1024128"/>
                      <a:gd name="connsiteX25" fmla="*/ 0 w 6400800"/>
                      <a:gd name="connsiteY25" fmla="*/ 0 h 102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400800" h="1024128" fill="none" extrusionOk="0">
                        <a:moveTo>
                          <a:pt x="0" y="0"/>
                        </a:moveTo>
                        <a:cubicBezTo>
                          <a:pt x="114003" y="2240"/>
                          <a:pt x="334853" y="8483"/>
                          <a:pt x="448056" y="0"/>
                        </a:cubicBezTo>
                        <a:cubicBezTo>
                          <a:pt x="561259" y="-8483"/>
                          <a:pt x="898673" y="32867"/>
                          <a:pt x="1216152" y="0"/>
                        </a:cubicBezTo>
                        <a:cubicBezTo>
                          <a:pt x="1533631" y="-32867"/>
                          <a:pt x="1777884" y="21873"/>
                          <a:pt x="1920240" y="0"/>
                        </a:cubicBezTo>
                        <a:cubicBezTo>
                          <a:pt x="2062596" y="-21873"/>
                          <a:pt x="2221069" y="21062"/>
                          <a:pt x="2368296" y="0"/>
                        </a:cubicBezTo>
                        <a:cubicBezTo>
                          <a:pt x="2515523" y="-21062"/>
                          <a:pt x="2687131" y="-25525"/>
                          <a:pt x="2944368" y="0"/>
                        </a:cubicBezTo>
                        <a:cubicBezTo>
                          <a:pt x="3201605" y="25525"/>
                          <a:pt x="3525093" y="-23965"/>
                          <a:pt x="3712464" y="0"/>
                        </a:cubicBezTo>
                        <a:cubicBezTo>
                          <a:pt x="3899835" y="23965"/>
                          <a:pt x="4160557" y="-24896"/>
                          <a:pt x="4352544" y="0"/>
                        </a:cubicBezTo>
                        <a:cubicBezTo>
                          <a:pt x="4544531" y="24896"/>
                          <a:pt x="4867664" y="-32301"/>
                          <a:pt x="5056632" y="0"/>
                        </a:cubicBezTo>
                        <a:cubicBezTo>
                          <a:pt x="5245600" y="32301"/>
                          <a:pt x="5477915" y="3001"/>
                          <a:pt x="5632704" y="0"/>
                        </a:cubicBezTo>
                        <a:cubicBezTo>
                          <a:pt x="5787493" y="-3001"/>
                          <a:pt x="6237857" y="22197"/>
                          <a:pt x="6400800" y="0"/>
                        </a:cubicBezTo>
                        <a:cubicBezTo>
                          <a:pt x="6396578" y="133146"/>
                          <a:pt x="6403251" y="296148"/>
                          <a:pt x="6400800" y="532547"/>
                        </a:cubicBezTo>
                        <a:cubicBezTo>
                          <a:pt x="6398349" y="768946"/>
                          <a:pt x="6381196" y="898683"/>
                          <a:pt x="6400800" y="1024128"/>
                        </a:cubicBezTo>
                        <a:cubicBezTo>
                          <a:pt x="6268239" y="1024008"/>
                          <a:pt x="6143268" y="1010020"/>
                          <a:pt x="5952744" y="1024128"/>
                        </a:cubicBezTo>
                        <a:cubicBezTo>
                          <a:pt x="5762220" y="1038236"/>
                          <a:pt x="5643066" y="1008549"/>
                          <a:pt x="5504688" y="1024128"/>
                        </a:cubicBezTo>
                        <a:cubicBezTo>
                          <a:pt x="5366310" y="1039707"/>
                          <a:pt x="5106931" y="1022226"/>
                          <a:pt x="4800600" y="1024128"/>
                        </a:cubicBezTo>
                        <a:cubicBezTo>
                          <a:pt x="4494269" y="1026030"/>
                          <a:pt x="4548652" y="1032944"/>
                          <a:pt x="4352544" y="1024128"/>
                        </a:cubicBezTo>
                        <a:cubicBezTo>
                          <a:pt x="4156436" y="1015312"/>
                          <a:pt x="3931114" y="1004365"/>
                          <a:pt x="3712464" y="1024128"/>
                        </a:cubicBezTo>
                        <a:cubicBezTo>
                          <a:pt x="3493814" y="1043891"/>
                          <a:pt x="3437052" y="1026545"/>
                          <a:pt x="3200400" y="1024128"/>
                        </a:cubicBezTo>
                        <a:cubicBezTo>
                          <a:pt x="2963748" y="1021711"/>
                          <a:pt x="2864624" y="1004544"/>
                          <a:pt x="2560320" y="1024128"/>
                        </a:cubicBezTo>
                        <a:cubicBezTo>
                          <a:pt x="2256016" y="1043712"/>
                          <a:pt x="2229375" y="1000575"/>
                          <a:pt x="1920240" y="1024128"/>
                        </a:cubicBezTo>
                        <a:cubicBezTo>
                          <a:pt x="1611105" y="1047681"/>
                          <a:pt x="1448612" y="1019113"/>
                          <a:pt x="1280160" y="1024128"/>
                        </a:cubicBezTo>
                        <a:cubicBezTo>
                          <a:pt x="1111708" y="1029143"/>
                          <a:pt x="922508" y="1019914"/>
                          <a:pt x="640080" y="1024128"/>
                        </a:cubicBezTo>
                        <a:cubicBezTo>
                          <a:pt x="357652" y="1028342"/>
                          <a:pt x="253574" y="1044160"/>
                          <a:pt x="0" y="1024128"/>
                        </a:cubicBezTo>
                        <a:cubicBezTo>
                          <a:pt x="-2269" y="848950"/>
                          <a:pt x="14764" y="685118"/>
                          <a:pt x="0" y="501823"/>
                        </a:cubicBezTo>
                        <a:cubicBezTo>
                          <a:pt x="-14764" y="318529"/>
                          <a:pt x="23002" y="223198"/>
                          <a:pt x="0" y="0"/>
                        </a:cubicBezTo>
                        <a:close/>
                      </a:path>
                      <a:path w="6400800" h="1024128" stroke="0" extrusionOk="0">
                        <a:moveTo>
                          <a:pt x="0" y="0"/>
                        </a:moveTo>
                        <a:cubicBezTo>
                          <a:pt x="257510" y="5952"/>
                          <a:pt x="323222" y="-23013"/>
                          <a:pt x="576072" y="0"/>
                        </a:cubicBezTo>
                        <a:cubicBezTo>
                          <a:pt x="828922" y="23013"/>
                          <a:pt x="906989" y="-3764"/>
                          <a:pt x="1024128" y="0"/>
                        </a:cubicBezTo>
                        <a:cubicBezTo>
                          <a:pt x="1141267" y="3764"/>
                          <a:pt x="1608844" y="14506"/>
                          <a:pt x="1792224" y="0"/>
                        </a:cubicBezTo>
                        <a:cubicBezTo>
                          <a:pt x="1975604" y="-14506"/>
                          <a:pt x="2125923" y="3677"/>
                          <a:pt x="2368296" y="0"/>
                        </a:cubicBezTo>
                        <a:cubicBezTo>
                          <a:pt x="2610669" y="-3677"/>
                          <a:pt x="2825109" y="26561"/>
                          <a:pt x="2944368" y="0"/>
                        </a:cubicBezTo>
                        <a:cubicBezTo>
                          <a:pt x="3063627" y="-26561"/>
                          <a:pt x="3353138" y="-4308"/>
                          <a:pt x="3712464" y="0"/>
                        </a:cubicBezTo>
                        <a:cubicBezTo>
                          <a:pt x="4071790" y="4308"/>
                          <a:pt x="4009888" y="23758"/>
                          <a:pt x="4224528" y="0"/>
                        </a:cubicBezTo>
                        <a:cubicBezTo>
                          <a:pt x="4439168" y="-23758"/>
                          <a:pt x="4697605" y="-12830"/>
                          <a:pt x="4992624" y="0"/>
                        </a:cubicBezTo>
                        <a:cubicBezTo>
                          <a:pt x="5287643" y="12830"/>
                          <a:pt x="5398489" y="34515"/>
                          <a:pt x="5760720" y="0"/>
                        </a:cubicBezTo>
                        <a:cubicBezTo>
                          <a:pt x="6122951" y="-34515"/>
                          <a:pt x="6246735" y="28921"/>
                          <a:pt x="6400800" y="0"/>
                        </a:cubicBezTo>
                        <a:cubicBezTo>
                          <a:pt x="6379169" y="250330"/>
                          <a:pt x="6388764" y="374694"/>
                          <a:pt x="6400800" y="532547"/>
                        </a:cubicBezTo>
                        <a:cubicBezTo>
                          <a:pt x="6412836" y="690400"/>
                          <a:pt x="6398280" y="916356"/>
                          <a:pt x="6400800" y="1024128"/>
                        </a:cubicBezTo>
                        <a:cubicBezTo>
                          <a:pt x="6284915" y="1021275"/>
                          <a:pt x="6077492" y="1042253"/>
                          <a:pt x="5952744" y="1024128"/>
                        </a:cubicBezTo>
                        <a:cubicBezTo>
                          <a:pt x="5827996" y="1006003"/>
                          <a:pt x="5563410" y="1037273"/>
                          <a:pt x="5184648" y="1024128"/>
                        </a:cubicBezTo>
                        <a:cubicBezTo>
                          <a:pt x="4805886" y="1010983"/>
                          <a:pt x="4901458" y="1045731"/>
                          <a:pt x="4672584" y="1024128"/>
                        </a:cubicBezTo>
                        <a:cubicBezTo>
                          <a:pt x="4443710" y="1002525"/>
                          <a:pt x="4282734" y="1016145"/>
                          <a:pt x="4032504" y="1024128"/>
                        </a:cubicBezTo>
                        <a:cubicBezTo>
                          <a:pt x="3782274" y="1032111"/>
                          <a:pt x="3608184" y="1005870"/>
                          <a:pt x="3264408" y="1024128"/>
                        </a:cubicBezTo>
                        <a:cubicBezTo>
                          <a:pt x="2920632" y="1042386"/>
                          <a:pt x="2836861" y="997002"/>
                          <a:pt x="2624328" y="1024128"/>
                        </a:cubicBezTo>
                        <a:cubicBezTo>
                          <a:pt x="2411795" y="1051254"/>
                          <a:pt x="2380197" y="1041522"/>
                          <a:pt x="2176272" y="1024128"/>
                        </a:cubicBezTo>
                        <a:cubicBezTo>
                          <a:pt x="1972347" y="1006734"/>
                          <a:pt x="1811281" y="1033774"/>
                          <a:pt x="1664208" y="1024128"/>
                        </a:cubicBezTo>
                        <a:cubicBezTo>
                          <a:pt x="1517135" y="1014482"/>
                          <a:pt x="1095838" y="1045874"/>
                          <a:pt x="896112" y="1024128"/>
                        </a:cubicBezTo>
                        <a:cubicBezTo>
                          <a:pt x="696386" y="1002382"/>
                          <a:pt x="368294" y="1032078"/>
                          <a:pt x="0" y="1024128"/>
                        </a:cubicBezTo>
                        <a:cubicBezTo>
                          <a:pt x="11432" y="882552"/>
                          <a:pt x="17460" y="773110"/>
                          <a:pt x="0" y="532547"/>
                        </a:cubicBezTo>
                        <a:cubicBezTo>
                          <a:pt x="-17460" y="291984"/>
                          <a:pt x="-24626" y="1952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484E3-124A-47D6-8B12-3738DF80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4753" y="1822294"/>
            <a:ext cx="474784" cy="474784"/>
            <a:chOff x="1503190" y="2206870"/>
            <a:chExt cx="633045" cy="6330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047BEA-0185-4428-83CD-C2CCF102C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3419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4A0406-8E88-4181-A084-F1E09631C2E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19713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41340-23BB-4726-9CB7-A4F56882D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547978" y="2846422"/>
            <a:ext cx="474784" cy="474784"/>
            <a:chOff x="1511836" y="2206870"/>
            <a:chExt cx="633045" cy="63304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46C6C1-5E6D-4844-89AC-AE75A1281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884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3B8023-386E-4231-9B54-4F983B4E81D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28359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age Number">
            <a:extLst>
              <a:ext uri="{FF2B5EF4-FFF2-40B4-BE49-F238E27FC236}">
                <a16:creationId xmlns:a16="http://schemas.microsoft.com/office/drawing/2014/main" id="{EE4A65FC-086F-464B-8207-2570400E7A4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0B81A465-587E-44B8-B00B-02F8C200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1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A9969320-F42D-4BA1-8841-D6ABE618C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788039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36691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FDDCEC8F-2C58-466A-B78D-B21B7AC0B1B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53D41192-9C77-467F-9EF0-3D499A09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FD5D22EA-DA0F-4003-95BD-68EF68F1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49661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0" name="Item 4 Title">
            <a:extLst>
              <a:ext uri="{FF2B5EF4-FFF2-40B4-BE49-F238E27FC236}">
                <a16:creationId xmlns:a16="http://schemas.microsoft.com/office/drawing/2014/main" id="{6C648141-3B1A-4A5B-A08A-B937DA82B3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24232" y="141636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A46F24BA-C9D1-4501-95F5-C0354BAA51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24232" y="1742834"/>
            <a:ext cx="2895103" cy="548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2" name="Item 5 Title">
            <a:extLst>
              <a:ext uri="{FF2B5EF4-FFF2-40B4-BE49-F238E27FC236}">
                <a16:creationId xmlns:a16="http://schemas.microsoft.com/office/drawing/2014/main" id="{199E24F4-ADFC-407D-A87C-5787686386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24232" y="246501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3" name="Item 5 Text">
            <a:extLst>
              <a:ext uri="{FF2B5EF4-FFF2-40B4-BE49-F238E27FC236}">
                <a16:creationId xmlns:a16="http://schemas.microsoft.com/office/drawing/2014/main" id="{06BC9547-5CA5-4871-A52E-478C55785D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24232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4" name="Item 6 Title">
            <a:extLst>
              <a:ext uri="{FF2B5EF4-FFF2-40B4-BE49-F238E27FC236}">
                <a16:creationId xmlns:a16="http://schemas.microsoft.com/office/drawing/2014/main" id="{64F76CE0-35A5-4304-920D-2B9471C0FB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24232" y="3518014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Item 6 Text">
            <a:extLst>
              <a:ext uri="{FF2B5EF4-FFF2-40B4-BE49-F238E27FC236}">
                <a16:creationId xmlns:a16="http://schemas.microsoft.com/office/drawing/2014/main" id="{DD69F438-DA31-4E08-BF66-576904C065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24232" y="384448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9F557C48-BE62-4248-9796-19772B87DE8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6CB826C5-83CA-46C3-BD25-55E75A1E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20" y="1390650"/>
            <a:ext cx="3803904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Bullets">
            <a:extLst>
              <a:ext uri="{FF2B5EF4-FFF2-40B4-BE49-F238E27FC236}">
                <a16:creationId xmlns:a16="http://schemas.microsoft.com/office/drawing/2014/main" id="{A386712D-10AF-22D2-138A-FAF0B8FA7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7166" y="1390650"/>
            <a:ext cx="3802168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5460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AA35A02-5774-42F0-A1FA-B29AFC50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7"/>
            <a:ext cx="8085415" cy="85754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2670292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675" y="1407603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1" y="1411274"/>
            <a:ext cx="2664068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9675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95453A6-EC5B-4B81-81A5-76D3459C4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8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40650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6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9" name="Item 3 Title">
            <a:extLst>
              <a:ext uri="{FF2B5EF4-FFF2-40B4-BE49-F238E27FC236}">
                <a16:creationId xmlns:a16="http://schemas.microsoft.com/office/drawing/2014/main" id="{6B8167EF-94E2-4549-81E1-E9702B15C1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27269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62DE9AC-3143-4C46-8BEE-302ABA5A6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463046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932709"/>
            <a:ext cx="1817849" cy="2597193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6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3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2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8B841-262A-4B03-B51F-86A89C00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2B397-6BB2-4E5C-A669-F186A3D5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D5310A-E63C-46AA-841F-B738FFBFC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Item 1 Title">
            <a:extLst>
              <a:ext uri="{FF2B5EF4-FFF2-40B4-BE49-F238E27FC236}">
                <a16:creationId xmlns:a16="http://schemas.microsoft.com/office/drawing/2014/main" id="{5CE35401-0622-4F68-B52B-0F9A26D1D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988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19" name="Item 1 Text">
            <a:extLst>
              <a:ext uri="{FF2B5EF4-FFF2-40B4-BE49-F238E27FC236}">
                <a16:creationId xmlns:a16="http://schemas.microsoft.com/office/drawing/2014/main" id="{719B202F-5339-48FA-88EA-2887B53BB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88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0" name="Item 2 Title">
            <a:extLst>
              <a:ext uri="{FF2B5EF4-FFF2-40B4-BE49-F238E27FC236}">
                <a16:creationId xmlns:a16="http://schemas.microsoft.com/office/drawing/2014/main" id="{155CFADC-A293-4DC1-B7C0-7F7CAF86E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5730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1" name="Item 2 Text">
            <a:extLst>
              <a:ext uri="{FF2B5EF4-FFF2-40B4-BE49-F238E27FC236}">
                <a16:creationId xmlns:a16="http://schemas.microsoft.com/office/drawing/2014/main" id="{9BA58F50-BBFB-4D8E-971B-70C7E6E2E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5729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Item 3 Title">
            <a:extLst>
              <a:ext uri="{FF2B5EF4-FFF2-40B4-BE49-F238E27FC236}">
                <a16:creationId xmlns:a16="http://schemas.microsoft.com/office/drawing/2014/main" id="{C2583F76-A149-4B1E-B2E1-E81708D7B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8014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3" name="Item 3 Text">
            <a:extLst>
              <a:ext uri="{FF2B5EF4-FFF2-40B4-BE49-F238E27FC236}">
                <a16:creationId xmlns:a16="http://schemas.microsoft.com/office/drawing/2014/main" id="{183F46EB-750F-4011-9A50-C39EEC86CF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8014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97A8C763-37D1-4725-B3D2-FC0A67A964F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2EF39E04-01D7-4A82-82EA-2710EF2F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1314DC-C137-41F8-98CE-32A5569A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1763441-4DFB-415A-8FDD-F25000B42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212651"/>
            <a:ext cx="3706784" cy="86846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7E358B-7B56-4BC0-B6CA-543BB3564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480" y="108332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Picture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90C07639-CECF-46C2-ADBD-7DAC7ABB98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5204" y="490794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5A2FFEA5-78D4-4F42-8199-3E026DEC8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465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227AE2F4-71EB-4595-8BFD-8A2BBCA8F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465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itle">
            <a:extLst>
              <a:ext uri="{FF2B5EF4-FFF2-40B4-BE49-F238E27FC236}">
                <a16:creationId xmlns:a16="http://schemas.microsoft.com/office/drawing/2014/main" id="{345A8F90-2745-42D6-A5DD-A6FA8552E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465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9" name="Item 2 Text">
            <a:extLst>
              <a:ext uri="{FF2B5EF4-FFF2-40B4-BE49-F238E27FC236}">
                <a16:creationId xmlns:a16="http://schemas.microsoft.com/office/drawing/2014/main" id="{1AD0D53E-20B9-43F3-ADFF-9C23B04A8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65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Item 3 Title">
            <a:extLst>
              <a:ext uri="{FF2B5EF4-FFF2-40B4-BE49-F238E27FC236}">
                <a16:creationId xmlns:a16="http://schemas.microsoft.com/office/drawing/2014/main" id="{0E415360-5B51-466C-A6F2-E55A2B6F0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465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D3612866-9A4B-4847-A6D5-8268D9C4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465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3" name="Item 4 Title">
            <a:extLst>
              <a:ext uri="{FF2B5EF4-FFF2-40B4-BE49-F238E27FC236}">
                <a16:creationId xmlns:a16="http://schemas.microsoft.com/office/drawing/2014/main" id="{3F85E08E-3D8F-4BCA-8B02-B5D69C061E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465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44" name="Item 4 Text">
            <a:extLst>
              <a:ext uri="{FF2B5EF4-FFF2-40B4-BE49-F238E27FC236}">
                <a16:creationId xmlns:a16="http://schemas.microsoft.com/office/drawing/2014/main" id="{C1F16FCB-5383-489D-9570-344080E60E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465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81AE809D-936A-4237-B462-A8B146A6C789}"/>
              </a:ext>
            </a:extLst>
          </p:cNvPr>
          <p:cNvSpPr txBox="1"/>
          <p:nvPr userDrawn="1"/>
        </p:nvSpPr>
        <p:spPr>
          <a:xfrm>
            <a:off x="7891462" y="4735116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3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 - Light Blue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2286680-84B1-468A-8675-164CE4393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0016" y="212650"/>
            <a:ext cx="3706784" cy="869809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13223670-BBEB-4361-8EA3-4E1A5435EE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01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BB1EC0-18D2-43C4-9328-501A6434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7488" y="1083767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Item 1 Title">
            <a:extLst>
              <a:ext uri="{FF2B5EF4-FFF2-40B4-BE49-F238E27FC236}">
                <a16:creationId xmlns:a16="http://schemas.microsoft.com/office/drawing/2014/main" id="{BF4C2CE7-8EAB-4C95-B1DF-56077F3C7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0090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1" name="Item 1 Text">
            <a:extLst>
              <a:ext uri="{FF2B5EF4-FFF2-40B4-BE49-F238E27FC236}">
                <a16:creationId xmlns:a16="http://schemas.microsoft.com/office/drawing/2014/main" id="{E625F40A-7E88-4825-BA8B-6E8F98F70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0090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2" name="Item 2 Title">
            <a:extLst>
              <a:ext uri="{FF2B5EF4-FFF2-40B4-BE49-F238E27FC236}">
                <a16:creationId xmlns:a16="http://schemas.microsoft.com/office/drawing/2014/main" id="{EAF7F9B1-5558-4A7E-91C6-7DB8DC4B3E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090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3" name="Item 2 Text">
            <a:extLst>
              <a:ext uri="{FF2B5EF4-FFF2-40B4-BE49-F238E27FC236}">
                <a16:creationId xmlns:a16="http://schemas.microsoft.com/office/drawing/2014/main" id="{8A58E8F1-F71E-4337-A348-930BBBE80E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090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3 Title">
            <a:extLst>
              <a:ext uri="{FF2B5EF4-FFF2-40B4-BE49-F238E27FC236}">
                <a16:creationId xmlns:a16="http://schemas.microsoft.com/office/drawing/2014/main" id="{B7ACD949-03A3-43F6-ACE5-5D98460782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090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35" name="Item 3 Text">
            <a:extLst>
              <a:ext uri="{FF2B5EF4-FFF2-40B4-BE49-F238E27FC236}">
                <a16:creationId xmlns:a16="http://schemas.microsoft.com/office/drawing/2014/main" id="{10259CDC-B4C8-4DEE-9798-0066E12E95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090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4 Title">
            <a:extLst>
              <a:ext uri="{FF2B5EF4-FFF2-40B4-BE49-F238E27FC236}">
                <a16:creationId xmlns:a16="http://schemas.microsoft.com/office/drawing/2014/main" id="{12305E31-24E6-4A77-886F-5014FEE17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090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37" name="Item 4 Text">
            <a:extLst>
              <a:ext uri="{FF2B5EF4-FFF2-40B4-BE49-F238E27FC236}">
                <a16:creationId xmlns:a16="http://schemas.microsoft.com/office/drawing/2014/main" id="{FDA9282E-D47F-4C92-9C94-945CC2D37A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0090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1EFCF2D6-1B7A-475C-8D39-C1DC7005010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3FC4CE32-48E2-3B4B-A344-FA1B60CC3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919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91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263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33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9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B452B98A-49AE-D745-88D4-EBD54A1A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0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7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5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E5F8C0C4-F46E-7C48-AC3A-8898F331F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5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1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0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>
            <a:extLst>
              <a:ext uri="{FF2B5EF4-FFF2-40B4-BE49-F238E27FC236}">
                <a16:creationId xmlns:a16="http://schemas.microsoft.com/office/drawing/2014/main" id="{A42F6F62-4CCC-134C-94B4-C90A17781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245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able or Image">
            <a:extLst>
              <a:ext uri="{FF2B5EF4-FFF2-40B4-BE49-F238E27FC236}">
                <a16:creationId xmlns:a16="http://schemas.microsoft.com/office/drawing/2014/main" id="{DDD4E2F5-1A81-4241-9AE5-D5CFB69EC29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6245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40518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able or Image">
            <a:extLst>
              <a:ext uri="{FF2B5EF4-FFF2-40B4-BE49-F238E27FC236}">
                <a16:creationId xmlns:a16="http://schemas.microsoft.com/office/drawing/2014/main" id="{F77511AE-C7BF-5C49-A300-0159E6B307C6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940518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5301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able or Image">
            <a:extLst>
              <a:ext uri="{FF2B5EF4-FFF2-40B4-BE49-F238E27FC236}">
                <a16:creationId xmlns:a16="http://schemas.microsoft.com/office/drawing/2014/main" id="{DA770E6D-EA2A-544D-B9F7-A7FC458B64A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755301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12124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able or Image">
            <a:extLst>
              <a:ext uri="{FF2B5EF4-FFF2-40B4-BE49-F238E27FC236}">
                <a16:creationId xmlns:a16="http://schemas.microsoft.com/office/drawing/2014/main" id="{61CE47B8-4BB9-A84E-869C-30790EAB0AC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612124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22" name="Item 4 Title">
            <a:extLst>
              <a:ext uri="{FF2B5EF4-FFF2-40B4-BE49-F238E27FC236}">
                <a16:creationId xmlns:a16="http://schemas.microsoft.com/office/drawing/2014/main" id="{73A9FB82-86AB-A14D-B614-A001BB31BF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8437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  <p:sp>
        <p:nvSpPr>
          <p:cNvPr id="23" name="Table or Image">
            <a:extLst>
              <a:ext uri="{FF2B5EF4-FFF2-40B4-BE49-F238E27FC236}">
                <a16:creationId xmlns:a16="http://schemas.microsoft.com/office/drawing/2014/main" id="{F17C3906-CD72-3449-B9D3-E90ED24E9D2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7458437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95812EB8-9C15-3D45-A153-203E42E98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1" y="107119"/>
            <a:ext cx="8088983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352" y="1389888"/>
            <a:ext cx="8096622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rgbClr val="69ACE5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351" y="3058846"/>
            <a:ext cx="8088983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marR="0" indent="-2301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Tx/>
              <a:buFont typeface="Courier New" panose="02070309020205020404" pitchFamily="49" charset="0"/>
              <a:buChar char="o"/>
              <a:tabLst/>
              <a:defRPr sz="1600"/>
            </a:lvl2pPr>
            <a:lvl3pPr marL="914400" indent="-228600">
              <a:buClr>
                <a:srgbClr val="69ACE5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endParaRPr lang="en-US" dirty="0"/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2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B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778FCE4-C62E-45FA-8069-17E0CDE13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9DD6EC-3A2E-4812-A2E6-1C882E728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50">
            <a:extLst>
              <a:ext uri="{FF2B5EF4-FFF2-40B4-BE49-F238E27FC236}">
                <a16:creationId xmlns:a16="http://schemas.microsoft.com/office/drawing/2014/main" id="{292223D0-D3C4-4777-99E4-9D82F50E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1EE5489-B926-442C-94BA-1A6E7A33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0F0864E6-B7A6-4C69-8357-3EDC0D214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CF7F85ED-1788-4035-BB4F-6D297852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50">
            <a:extLst>
              <a:ext uri="{FF2B5EF4-FFF2-40B4-BE49-F238E27FC236}">
                <a16:creationId xmlns:a16="http://schemas.microsoft.com/office/drawing/2014/main" id="{3906D885-91E2-495E-8164-51394DAE8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Freeform 51">
            <a:extLst>
              <a:ext uri="{FF2B5EF4-FFF2-40B4-BE49-F238E27FC236}">
                <a16:creationId xmlns:a16="http://schemas.microsoft.com/office/drawing/2014/main" id="{CEC72A60-0F45-4275-849F-4CE6DC1DA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7911D00D-6CBC-4CBB-BA40-3F7DD5D6E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51">
            <a:extLst>
              <a:ext uri="{FF2B5EF4-FFF2-40B4-BE49-F238E27FC236}">
                <a16:creationId xmlns:a16="http://schemas.microsoft.com/office/drawing/2014/main" id="{3070A7B9-8096-4FC1-B9A9-1DC3667A8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CBB440B9-9FB0-429F-AB08-BBD8A2B69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0" name="Item 1 Text">
            <a:extLst>
              <a:ext uri="{FF2B5EF4-FFF2-40B4-BE49-F238E27FC236}">
                <a16:creationId xmlns:a16="http://schemas.microsoft.com/office/drawing/2014/main" id="{B86E20F2-B95C-4AAF-A804-AC965C9DD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94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Item 2 Title">
            <a:extLst>
              <a:ext uri="{FF2B5EF4-FFF2-40B4-BE49-F238E27FC236}">
                <a16:creationId xmlns:a16="http://schemas.microsoft.com/office/drawing/2014/main" id="{DBAFC4B2-E381-4378-893A-B29557D52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3598" y="3821310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1" name="Item 2 Text">
            <a:extLst>
              <a:ext uri="{FF2B5EF4-FFF2-40B4-BE49-F238E27FC236}">
                <a16:creationId xmlns:a16="http://schemas.microsoft.com/office/drawing/2014/main" id="{5ACE404C-6884-4FD6-9E39-6F4642E21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492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CBB1EDA8-6036-4E17-9138-598F3F97F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9998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39A1E9ED-B596-479E-82B0-63CC2B1444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88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4 Title">
            <a:extLst>
              <a:ext uri="{FF2B5EF4-FFF2-40B4-BE49-F238E27FC236}">
                <a16:creationId xmlns:a16="http://schemas.microsoft.com/office/drawing/2014/main" id="{39E2E930-054A-4609-BFA9-2CE06617C6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6395" y="3823322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3" name="Item 4 Text">
            <a:extLst>
              <a:ext uri="{FF2B5EF4-FFF2-40B4-BE49-F238E27FC236}">
                <a16:creationId xmlns:a16="http://schemas.microsoft.com/office/drawing/2014/main" id="{B72F7BCA-C0F0-43BC-B657-9FB6EFC280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52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8866A15F-DCF2-4E46-9717-924DF8C8B4D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WSE logo">
            <a:extLst>
              <a:ext uri="{FF2B5EF4-FFF2-40B4-BE49-F238E27FC236}">
                <a16:creationId xmlns:a16="http://schemas.microsoft.com/office/drawing/2014/main" id="{19FC6418-4FC7-4934-8CD1-E5AF55A2D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3419849-0545-4B89-A5B7-FF533AE49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D022E-F298-41C1-A7B7-039B713FE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E92223-2425-4BB3-B685-E72F60D8C5DE}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">
            <a:extLst>
              <a:ext uri="{FF2B5EF4-FFF2-40B4-BE49-F238E27FC236}">
                <a16:creationId xmlns:a16="http://schemas.microsoft.com/office/drawing/2014/main" id="{6D3B5A7A-FA71-45F6-B598-E0C3B728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128" y="1628441"/>
            <a:ext cx="1138620" cy="8858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9" name="Item 1 Title">
            <a:extLst>
              <a:ext uri="{FF2B5EF4-FFF2-40B4-BE49-F238E27FC236}">
                <a16:creationId xmlns:a16="http://schemas.microsoft.com/office/drawing/2014/main" id="{799131B7-F763-47D6-93E0-5165F0A51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07" y="1628442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0" name="Item 1 Text">
            <a:extLst>
              <a:ext uri="{FF2B5EF4-FFF2-40B4-BE49-F238E27FC236}">
                <a16:creationId xmlns:a16="http://schemas.microsoft.com/office/drawing/2014/main" id="{2D24E43C-2F40-4506-AF1F-B9C3166E8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6298" y="2009131"/>
            <a:ext cx="2618125" cy="505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1" name="Item 2">
            <a:extLst>
              <a:ext uri="{FF2B5EF4-FFF2-40B4-BE49-F238E27FC236}">
                <a16:creationId xmlns:a16="http://schemas.microsoft.com/office/drawing/2014/main" id="{74774B04-A3DF-4AA9-9343-BB068D544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370" y="1623264"/>
            <a:ext cx="1138620" cy="8910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2" name="Item 2 Title">
            <a:extLst>
              <a:ext uri="{FF2B5EF4-FFF2-40B4-BE49-F238E27FC236}">
                <a16:creationId xmlns:a16="http://schemas.microsoft.com/office/drawing/2014/main" id="{3531EBBF-C805-4E8A-9227-766EB6C3A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2750" y="1623265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3" name="Item 2 Text">
            <a:extLst>
              <a:ext uri="{FF2B5EF4-FFF2-40B4-BE49-F238E27FC236}">
                <a16:creationId xmlns:a16="http://schemas.microsoft.com/office/drawing/2014/main" id="{D7BBE6EB-6807-4CBE-BB58-5B8D9321D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3540" y="2003955"/>
            <a:ext cx="2618125" cy="51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7" name="Item 3">
            <a:extLst>
              <a:ext uri="{FF2B5EF4-FFF2-40B4-BE49-F238E27FC236}">
                <a16:creationId xmlns:a16="http://schemas.microsoft.com/office/drawing/2014/main" id="{38486228-4BB2-43AE-9377-DBADDC1303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128" y="2817420"/>
            <a:ext cx="1138620" cy="944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8692B854-CADA-4E07-8BD7-69FFD6673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07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9" name="Item 3 Text">
            <a:extLst>
              <a:ext uri="{FF2B5EF4-FFF2-40B4-BE49-F238E27FC236}">
                <a16:creationId xmlns:a16="http://schemas.microsoft.com/office/drawing/2014/main" id="{F27699BB-0AEC-44C1-B1CC-D3562D17A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6298" y="3198109"/>
            <a:ext cx="2618125" cy="564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4" name="Item 4">
            <a:extLst>
              <a:ext uri="{FF2B5EF4-FFF2-40B4-BE49-F238E27FC236}">
                <a16:creationId xmlns:a16="http://schemas.microsoft.com/office/drawing/2014/main" id="{810A168E-980B-4151-B586-F2239D937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0370" y="2817421"/>
            <a:ext cx="1138620" cy="9449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5" name="Item 4 Title">
            <a:extLst>
              <a:ext uri="{FF2B5EF4-FFF2-40B4-BE49-F238E27FC236}">
                <a16:creationId xmlns:a16="http://schemas.microsoft.com/office/drawing/2014/main" id="{DDC595D8-EB71-43C5-84CE-CE8AB97F4A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2750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6" name="Item 4 Text">
            <a:extLst>
              <a:ext uri="{FF2B5EF4-FFF2-40B4-BE49-F238E27FC236}">
                <a16:creationId xmlns:a16="http://schemas.microsoft.com/office/drawing/2014/main" id="{A79F3471-2DC3-4DFD-93E8-16AB2BF1B5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540" y="3198110"/>
            <a:ext cx="2618125" cy="5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B2B5D48A-DCAA-4355-8D13-9B74715A0CF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C83FCD4E-D545-4E7C-8444-5C2049042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-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">
            <a:extLst>
              <a:ext uri="{FF2B5EF4-FFF2-40B4-BE49-F238E27FC236}">
                <a16:creationId xmlns:a16="http://schemas.microsoft.com/office/drawing/2014/main" id="{7E539BF3-9B27-418B-9CEE-4FF35DD5C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50669"/>
            <a:ext cx="8085415" cy="81399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9C6D85-6054-4333-A45C-6D56E5C8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CCCF60EE-1BED-491D-B9BA-8143FCFB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27432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1013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D820D5E2-D70E-40F8-996C-E42A9E0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915D9C8A-79D6-45FE-A769-F81341B6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18A0C12-944E-4AFB-AA08-F2D684A8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4B1F908-AE10-43AA-BBC9-E54F6EB0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Item 1">
            <a:extLst>
              <a:ext uri="{FF2B5EF4-FFF2-40B4-BE49-F238E27FC236}">
                <a16:creationId xmlns:a16="http://schemas.microsoft.com/office/drawing/2014/main" id="{0B4A9D69-7C61-4078-8FE1-B23B404AC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399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Item 1 Title">
            <a:extLst>
              <a:ext uri="{FF2B5EF4-FFF2-40B4-BE49-F238E27FC236}">
                <a16:creationId xmlns:a16="http://schemas.microsoft.com/office/drawing/2014/main" id="{C0436A26-D262-436C-8C61-BA2F8775F7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919" y="151173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Item 1 Text">
            <a:extLst>
              <a:ext uri="{FF2B5EF4-FFF2-40B4-BE49-F238E27FC236}">
                <a16:creationId xmlns:a16="http://schemas.microsoft.com/office/drawing/2014/main" id="{C7E732B7-944F-455D-BC24-3A11D5A0F6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3919" y="189242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Item 2">
            <a:extLst>
              <a:ext uri="{FF2B5EF4-FFF2-40B4-BE49-F238E27FC236}">
                <a16:creationId xmlns:a16="http://schemas.microsoft.com/office/drawing/2014/main" id="{5CBD3746-18D1-47D5-987D-E36BEF9A65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0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Item 2 Title">
            <a:extLst>
              <a:ext uri="{FF2B5EF4-FFF2-40B4-BE49-F238E27FC236}">
                <a16:creationId xmlns:a16="http://schemas.microsoft.com/office/drawing/2014/main" id="{0CB2F2DC-96B3-4884-B03D-70BF73AC2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3089" y="1511740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Item 2 Text">
            <a:extLst>
              <a:ext uri="{FF2B5EF4-FFF2-40B4-BE49-F238E27FC236}">
                <a16:creationId xmlns:a16="http://schemas.microsoft.com/office/drawing/2014/main" id="{2E5E5FDF-1722-441B-A1BB-5F9859FCCD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3089" y="1892430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Item 3">
            <a:extLst>
              <a:ext uri="{FF2B5EF4-FFF2-40B4-BE49-F238E27FC236}">
                <a16:creationId xmlns:a16="http://schemas.microsoft.com/office/drawing/2014/main" id="{56842972-1C06-42FE-85E3-B7FBE5A02A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9" name="Item 3 Title">
            <a:extLst>
              <a:ext uri="{FF2B5EF4-FFF2-40B4-BE49-F238E27FC236}">
                <a16:creationId xmlns:a16="http://schemas.microsoft.com/office/drawing/2014/main" id="{95264F1E-DEC9-41B7-93B3-E9C4B85C4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308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Item 3 Text">
            <a:extLst>
              <a:ext uri="{FF2B5EF4-FFF2-40B4-BE49-F238E27FC236}">
                <a16:creationId xmlns:a16="http://schemas.microsoft.com/office/drawing/2014/main" id="{0AEC987B-A3A3-4497-9D60-7BD66C3516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308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Item 4">
            <a:extLst>
              <a:ext uri="{FF2B5EF4-FFF2-40B4-BE49-F238E27FC236}">
                <a16:creationId xmlns:a16="http://schemas.microsoft.com/office/drawing/2014/main" id="{D5780A37-62F6-43AD-AFF9-5BA34D6003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399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Item 4 Title">
            <a:extLst>
              <a:ext uri="{FF2B5EF4-FFF2-40B4-BE49-F238E27FC236}">
                <a16:creationId xmlns:a16="http://schemas.microsoft.com/office/drawing/2014/main" id="{6AB04380-4CBA-4305-9BED-012A97108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91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D395DBD5-7C77-4F82-9C58-E1B8D4A9E4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1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age Number">
            <a:extLst>
              <a:ext uri="{FF2B5EF4-FFF2-40B4-BE49-F238E27FC236}">
                <a16:creationId xmlns:a16="http://schemas.microsoft.com/office/drawing/2014/main" id="{337385C6-202F-425F-831F-B84FAA6ED34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WSE logo">
            <a:extLst>
              <a:ext uri="{FF2B5EF4-FFF2-40B4-BE49-F238E27FC236}">
                <a16:creationId xmlns:a16="http://schemas.microsoft.com/office/drawing/2014/main" id="{933E971C-40DA-474D-96B8-B83B54C0B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9A560EA5-1934-452F-B7DA-9D16BD1F8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ADC3E0FB-FCB4-4F19-88D7-CB30CFF0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2" y="2402483"/>
            <a:ext cx="2770963" cy="1771489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1567"/>
              <a:gd name="connsiteY0" fmla="*/ 2293938 h 4089401"/>
              <a:gd name="connsiteX1" fmla="*/ 5301567 w 5301567"/>
              <a:gd name="connsiteY1" fmla="*/ 0 h 4089401"/>
              <a:gd name="connsiteX2" fmla="*/ 5299186 w 5301567"/>
              <a:gd name="connsiteY2" fmla="*/ 1763713 h 4089401"/>
              <a:gd name="connsiteX3" fmla="*/ 2381 w 5301567"/>
              <a:gd name="connsiteY3" fmla="*/ 4089401 h 4089401"/>
              <a:gd name="connsiteX4" fmla="*/ 0 w 5301567"/>
              <a:gd name="connsiteY4" fmla="*/ 2293938 h 4089401"/>
              <a:gd name="connsiteX0" fmla="*/ 0 w 5301796"/>
              <a:gd name="connsiteY0" fmla="*/ 2293938 h 4089401"/>
              <a:gd name="connsiteX1" fmla="*/ 5301567 w 5301796"/>
              <a:gd name="connsiteY1" fmla="*/ 0 h 4089401"/>
              <a:gd name="connsiteX2" fmla="*/ 5301567 w 5301796"/>
              <a:gd name="connsiteY2" fmla="*/ 1782763 h 4089401"/>
              <a:gd name="connsiteX3" fmla="*/ 2381 w 5301796"/>
              <a:gd name="connsiteY3" fmla="*/ 4089401 h 4089401"/>
              <a:gd name="connsiteX4" fmla="*/ 0 w 5301796"/>
              <a:gd name="connsiteY4" fmla="*/ 2293938 h 4089401"/>
              <a:gd name="connsiteX0" fmla="*/ 0 w 5306397"/>
              <a:gd name="connsiteY0" fmla="*/ 2293938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293938 h 4089401"/>
              <a:gd name="connsiteX0" fmla="*/ 0 w 5306397"/>
              <a:gd name="connsiteY0" fmla="*/ 2305845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305845 h 40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397" h="4089401">
                <a:moveTo>
                  <a:pt x="0" y="2305845"/>
                </a:moveTo>
                <a:lnTo>
                  <a:pt x="5301567" y="0"/>
                </a:lnTo>
                <a:cubicBezTo>
                  <a:pt x="5300773" y="587904"/>
                  <a:pt x="5307123" y="1192478"/>
                  <a:pt x="5306329" y="1780382"/>
                </a:cubicBezTo>
                <a:lnTo>
                  <a:pt x="2381" y="4089401"/>
                </a:lnTo>
                <a:cubicBezTo>
                  <a:pt x="0" y="3489326"/>
                  <a:pt x="2381" y="2905920"/>
                  <a:pt x="0" y="2305845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1C4870C-A169-4B4B-86B5-7832B8F9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179" y="1404647"/>
            <a:ext cx="2762363" cy="1772176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8711"/>
              <a:gd name="connsiteY0" fmla="*/ 230187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1875 h 4103688"/>
              <a:gd name="connsiteX0" fmla="*/ 4384 w 5313095"/>
              <a:gd name="connsiteY0" fmla="*/ 2301875 h 4094163"/>
              <a:gd name="connsiteX1" fmla="*/ 5313095 w 5313095"/>
              <a:gd name="connsiteY1" fmla="*/ 0 h 4094163"/>
              <a:gd name="connsiteX2" fmla="*/ 5303570 w 5313095"/>
              <a:gd name="connsiteY2" fmla="*/ 1778000 h 4094163"/>
              <a:gd name="connsiteX3" fmla="*/ 415 w 5313095"/>
              <a:gd name="connsiteY3" fmla="*/ 4094163 h 4094163"/>
              <a:gd name="connsiteX4" fmla="*/ 4384 w 5313095"/>
              <a:gd name="connsiteY4" fmla="*/ 2301875 h 4094163"/>
              <a:gd name="connsiteX0" fmla="*/ 0 w 5308711"/>
              <a:gd name="connsiteY0" fmla="*/ 2301875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1875 h 4090988"/>
              <a:gd name="connsiteX0" fmla="*/ 0 w 5308711"/>
              <a:gd name="connsiteY0" fmla="*/ 2309019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9019 h 4090988"/>
              <a:gd name="connsiteX0" fmla="*/ 0 w 5308711"/>
              <a:gd name="connsiteY0" fmla="*/ 2299494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299494 h 4090988"/>
              <a:gd name="connsiteX0" fmla="*/ 0 w 5318236"/>
              <a:gd name="connsiteY0" fmla="*/ 2299494 h 4090988"/>
              <a:gd name="connsiteX1" fmla="*/ 5318236 w 5318236"/>
              <a:gd name="connsiteY1" fmla="*/ 0 h 4090988"/>
              <a:gd name="connsiteX2" fmla="*/ 5308711 w 5318236"/>
              <a:gd name="connsiteY2" fmla="*/ 1778000 h 4090988"/>
              <a:gd name="connsiteX3" fmla="*/ 11906 w 5318236"/>
              <a:gd name="connsiteY3" fmla="*/ 4090988 h 4090988"/>
              <a:gd name="connsiteX4" fmla="*/ 0 w 5318236"/>
              <a:gd name="connsiteY4" fmla="*/ 2299494 h 4090988"/>
              <a:gd name="connsiteX0" fmla="*/ 0 w 5315855"/>
              <a:gd name="connsiteY0" fmla="*/ 2304257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4257 h 4090988"/>
              <a:gd name="connsiteX0" fmla="*/ 0 w 5315855"/>
              <a:gd name="connsiteY0" fmla="*/ 2301876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1876 h 4090988"/>
              <a:gd name="connsiteX0" fmla="*/ 0 w 5313474"/>
              <a:gd name="connsiteY0" fmla="*/ 2301876 h 4090988"/>
              <a:gd name="connsiteX1" fmla="*/ 5313474 w 5313474"/>
              <a:gd name="connsiteY1" fmla="*/ 0 h 4090988"/>
              <a:gd name="connsiteX2" fmla="*/ 5303949 w 5313474"/>
              <a:gd name="connsiteY2" fmla="*/ 1778000 h 4090988"/>
              <a:gd name="connsiteX3" fmla="*/ 7144 w 5313474"/>
              <a:gd name="connsiteY3" fmla="*/ 4090988 h 4090988"/>
              <a:gd name="connsiteX4" fmla="*/ 0 w 5313474"/>
              <a:gd name="connsiteY4" fmla="*/ 2301876 h 409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3474" h="4090988">
                <a:moveTo>
                  <a:pt x="0" y="2301876"/>
                </a:moveTo>
                <a:lnTo>
                  <a:pt x="5313474" y="0"/>
                </a:lnTo>
                <a:lnTo>
                  <a:pt x="5303949" y="1778000"/>
                </a:lnTo>
                <a:lnTo>
                  <a:pt x="7144" y="4090988"/>
                </a:lnTo>
                <a:cubicBezTo>
                  <a:pt x="4763" y="3490913"/>
                  <a:pt x="2381" y="2901951"/>
                  <a:pt x="0" y="2301876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B05CE-AAB5-4E94-B8A8-28D45053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80" y="2400422"/>
            <a:ext cx="2770963" cy="775714"/>
          </a:xfrm>
          <a:prstGeom prst="rect">
            <a:avLst/>
          </a:prstGeom>
          <a:solidFill>
            <a:srgbClr val="69ACE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6CADE-1C6D-4552-A437-5CC28BD5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919" y="3399634"/>
            <a:ext cx="2790306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3218B-5651-4A6C-9CC0-32F9EBE3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3" y="1401896"/>
            <a:ext cx="2791318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3BD0AF0-ECDA-41BB-BDBF-FABB50E87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0230" y="1401897"/>
            <a:ext cx="4869303" cy="32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E41B4165-89DA-4676-9A75-DB1A210A05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4281" y="1905000"/>
            <a:ext cx="4865053" cy="2270348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Info 1">
            <a:extLst>
              <a:ext uri="{FF2B5EF4-FFF2-40B4-BE49-F238E27FC236}">
                <a16:creationId xmlns:a16="http://schemas.microsoft.com/office/drawing/2014/main" id="{7A4EBD99-E28A-467C-B8D7-DE90097836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623" y="154427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Info 1 Text">
            <a:extLst>
              <a:ext uri="{FF2B5EF4-FFF2-40B4-BE49-F238E27FC236}">
                <a16:creationId xmlns:a16="http://schemas.microsoft.com/office/drawing/2014/main" id="{BEA326F2-4A47-4163-A88D-30223B697F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3075" y="154427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nfo 2">
            <a:extLst>
              <a:ext uri="{FF2B5EF4-FFF2-40B4-BE49-F238E27FC236}">
                <a16:creationId xmlns:a16="http://schemas.microsoft.com/office/drawing/2014/main" id="{879C946B-2418-4E80-B1B2-ED3029968E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23" y="253803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Info 2 Text">
            <a:extLst>
              <a:ext uri="{FF2B5EF4-FFF2-40B4-BE49-F238E27FC236}">
                <a16:creationId xmlns:a16="http://schemas.microsoft.com/office/drawing/2014/main" id="{5FE1DA00-8AD9-4506-895A-25E0FFF3A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3075" y="253803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0" name="Info 3">
            <a:extLst>
              <a:ext uri="{FF2B5EF4-FFF2-40B4-BE49-F238E27FC236}">
                <a16:creationId xmlns:a16="http://schemas.microsoft.com/office/drawing/2014/main" id="{D8A0AFDE-8EFC-4A53-A922-179064B43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942" y="3535187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Info 3 Text">
            <a:extLst>
              <a:ext uri="{FF2B5EF4-FFF2-40B4-BE49-F238E27FC236}">
                <a16:creationId xmlns:a16="http://schemas.microsoft.com/office/drawing/2014/main" id="{882D6DBF-7708-4AFA-B28F-215C8BC93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0394" y="3535187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23690-B358-4783-A959-78E05177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99FFF48-9513-4D94-ADAF-4FDF160E3F90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WSE logo">
            <a:extLst>
              <a:ext uri="{FF2B5EF4-FFF2-40B4-BE49-F238E27FC236}">
                <a16:creationId xmlns:a16="http://schemas.microsoft.com/office/drawing/2014/main" id="{C1400C22-623A-4FAB-86C9-A0AE2AD8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25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>
            <a:extLst>
              <a:ext uri="{FF2B5EF4-FFF2-40B4-BE49-F238E27FC236}">
                <a16:creationId xmlns:a16="http://schemas.microsoft.com/office/drawing/2014/main" id="{0301AFB8-AD89-4017-8E38-5FA5A13A1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E255FC-7EAC-49AE-B880-3463FB5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8769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DD1A5E-29DF-40B0-B20F-2459F3AA2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20636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0CD46C-4A36-4CDC-9D1D-1390A6EB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2503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2B94E1-30E5-44FA-8B76-A43E3E2A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24370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FB757-BCA3-44BC-B989-9E92DA2E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6237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435767-DD64-408F-8630-7219C1A17321}"/>
              </a:ext>
            </a:extLst>
          </p:cNvPr>
          <p:cNvSpPr>
            <a:spLocks noChangeAspect="1"/>
          </p:cNvSpPr>
          <p:nvPr userDrawn="1"/>
        </p:nvSpPr>
        <p:spPr>
          <a:xfrm>
            <a:off x="918768" y="1900414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B3AC26-84C9-490E-9619-E641A51B50D6}"/>
              </a:ext>
            </a:extLst>
          </p:cNvPr>
          <p:cNvSpPr>
            <a:spLocks noChangeAspect="1"/>
          </p:cNvSpPr>
          <p:nvPr userDrawn="1"/>
        </p:nvSpPr>
        <p:spPr>
          <a:xfrm>
            <a:off x="2320635" y="1900414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8C4E82-CF2F-4A0F-B40D-397DB0934816}"/>
              </a:ext>
            </a:extLst>
          </p:cNvPr>
          <p:cNvSpPr>
            <a:spLocks noChangeAspect="1"/>
          </p:cNvSpPr>
          <p:nvPr userDrawn="1"/>
        </p:nvSpPr>
        <p:spPr>
          <a:xfrm>
            <a:off x="3722503" y="1899732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D93624-4E7A-42A1-AB9F-87F48C59434F}"/>
              </a:ext>
            </a:extLst>
          </p:cNvPr>
          <p:cNvSpPr>
            <a:spLocks noChangeAspect="1"/>
          </p:cNvSpPr>
          <p:nvPr userDrawn="1"/>
        </p:nvSpPr>
        <p:spPr>
          <a:xfrm>
            <a:off x="5124370" y="1899732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128184-D09F-4D76-9EDE-FE4A52B4AE01}"/>
              </a:ext>
            </a:extLst>
          </p:cNvPr>
          <p:cNvSpPr>
            <a:spLocks noChangeAspect="1"/>
          </p:cNvSpPr>
          <p:nvPr userDrawn="1"/>
        </p:nvSpPr>
        <p:spPr>
          <a:xfrm>
            <a:off x="6526237" y="1892417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 Title">
            <a:extLst>
              <a:ext uri="{FF2B5EF4-FFF2-40B4-BE49-F238E27FC236}">
                <a16:creationId xmlns:a16="http://schemas.microsoft.com/office/drawing/2014/main" id="{13C8E0C2-242B-4771-9412-328CD75759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3472" y="3021980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Item 1 Text">
            <a:extLst>
              <a:ext uri="{FF2B5EF4-FFF2-40B4-BE49-F238E27FC236}">
                <a16:creationId xmlns:a16="http://schemas.microsoft.com/office/drawing/2014/main" id="{DD12D595-2255-4364-8EC7-4903FEC6759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01629" y="3801008"/>
            <a:ext cx="1934737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5" name="Item 2 Title">
            <a:extLst>
              <a:ext uri="{FF2B5EF4-FFF2-40B4-BE49-F238E27FC236}">
                <a16:creationId xmlns:a16="http://schemas.microsoft.com/office/drawing/2014/main" id="{6981DB86-04CB-46BF-944C-7F1D632119A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5340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0" name="Item 2 Text">
            <a:extLst>
              <a:ext uri="{FF2B5EF4-FFF2-40B4-BE49-F238E27FC236}">
                <a16:creationId xmlns:a16="http://schemas.microsoft.com/office/drawing/2014/main" id="{48AB996C-F7C9-4DE3-A4CA-5381A37B77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209657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6" name="Item 3 Title">
            <a:extLst>
              <a:ext uri="{FF2B5EF4-FFF2-40B4-BE49-F238E27FC236}">
                <a16:creationId xmlns:a16="http://schemas.microsoft.com/office/drawing/2014/main" id="{07B9589E-F6AC-4251-8200-299CB8CE0A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37208" y="3025804"/>
            <a:ext cx="106491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C70E3A5C-0D02-431F-B04E-5A18A53E52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607363" y="3801007"/>
            <a:ext cx="1938528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Item 4 Title">
            <a:extLst>
              <a:ext uri="{FF2B5EF4-FFF2-40B4-BE49-F238E27FC236}">
                <a16:creationId xmlns:a16="http://schemas.microsoft.com/office/drawing/2014/main" id="{D1014B6A-F5E5-456C-B2FA-F5B5CFD6EA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30285" y="3021980"/>
            <a:ext cx="1095951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D036508F-55C5-4315-A1A5-4C37028E396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008996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9" name="Item 5 Title">
            <a:extLst>
              <a:ext uri="{FF2B5EF4-FFF2-40B4-BE49-F238E27FC236}">
                <a16:creationId xmlns:a16="http://schemas.microsoft.com/office/drawing/2014/main" id="{10724EF9-B96D-46CD-9CDE-1437737309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0942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4" name="Item 5 Text">
            <a:extLst>
              <a:ext uri="{FF2B5EF4-FFF2-40B4-BE49-F238E27FC236}">
                <a16:creationId xmlns:a16="http://schemas.microsoft.com/office/drawing/2014/main" id="{52B76C6E-8844-4031-9443-DAA924981D1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415259" y="3801007"/>
            <a:ext cx="1938528" cy="4154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33E3FD-BE40-4756-A413-7A11B0F5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">
            <a:extLst>
              <a:ext uri="{FF2B5EF4-FFF2-40B4-BE49-F238E27FC236}">
                <a16:creationId xmlns:a16="http://schemas.microsoft.com/office/drawing/2014/main" id="{81251A57-6F56-45E2-8E48-61C5F222D161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" name="WSE logo">
            <a:extLst>
              <a:ext uri="{FF2B5EF4-FFF2-40B4-BE49-F238E27FC236}">
                <a16:creationId xmlns:a16="http://schemas.microsoft.com/office/drawing/2014/main" id="{5183B704-1ED3-426C-B12C-6BD74D72F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8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r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5CE5-BF88-EC4B-A5BB-C91694E1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12" y="59798"/>
            <a:ext cx="8096246" cy="942358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6D86C-B76F-7D41-865B-669A58A40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7C9E05-905F-4239-BA70-7805F39E253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2413" y="1257854"/>
            <a:ext cx="8366125" cy="36220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46" name="Group 45" descr="Timeline image">
            <a:extLst>
              <a:ext uri="{FF2B5EF4-FFF2-40B4-BE49-F238E27FC236}">
                <a16:creationId xmlns:a16="http://schemas.microsoft.com/office/drawing/2014/main" id="{12EE74DF-9333-4546-8B0E-F0FCE41F51A0}"/>
              </a:ext>
            </a:extLst>
          </p:cNvPr>
          <p:cNvGrpSpPr/>
          <p:nvPr userDrawn="1"/>
        </p:nvGrpSpPr>
        <p:grpSpPr>
          <a:xfrm>
            <a:off x="149313" y="2937932"/>
            <a:ext cx="8818280" cy="394138"/>
            <a:chOff x="149313" y="2937932"/>
            <a:chExt cx="8818280" cy="394138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8F8E5DEB-0CA8-7C40-9940-93D22D3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9313" y="2937932"/>
              <a:ext cx="8818280" cy="394138"/>
            </a:xfrm>
            <a:prstGeom prst="rightArrow">
              <a:avLst/>
            </a:prstGeom>
            <a:solidFill>
              <a:srgbClr val="0B2D7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3E08E7-D1BF-8A47-9C1F-7E6E6F13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1676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425AC6-6A04-2540-873A-C34F74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905964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FDF4F6-7F79-2E4D-A0A1-3DCFEC7CD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160762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ECA228-EC9A-4E43-9304-017BEA28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405050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957417-2040-534F-8BB0-66A9FC17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589693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01EAEE-2200-4047-AC6E-D68F83AC9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8579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053514-B4E5-7649-9105-BD559F8A4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057411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32" name="Table or Image">
            <a:extLst>
              <a:ext uri="{FF2B5EF4-FFF2-40B4-BE49-F238E27FC236}">
                <a16:creationId xmlns:a16="http://schemas.microsoft.com/office/drawing/2014/main" id="{B55C9193-8997-F045-A5BC-B8BDD1896AE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5185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able or Image">
            <a:extLst>
              <a:ext uri="{FF2B5EF4-FFF2-40B4-BE49-F238E27FC236}">
                <a16:creationId xmlns:a16="http://schemas.microsoft.com/office/drawing/2014/main" id="{49945C77-72E2-A747-BC22-94D2E7C0C3A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487766" y="3453795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able or Image">
            <a:extLst>
              <a:ext uri="{FF2B5EF4-FFF2-40B4-BE49-F238E27FC236}">
                <a16:creationId xmlns:a16="http://schemas.microsoft.com/office/drawing/2014/main" id="{68532B39-F878-4F4A-8FB7-1E4ABE4E43A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71021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able or Image">
            <a:extLst>
              <a:ext uri="{FF2B5EF4-FFF2-40B4-BE49-F238E27FC236}">
                <a16:creationId xmlns:a16="http://schemas.microsoft.com/office/drawing/2014/main" id="{5987319A-6708-164D-B069-C9A27D3CF99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39395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able or Image">
            <a:extLst>
              <a:ext uri="{FF2B5EF4-FFF2-40B4-BE49-F238E27FC236}">
                <a16:creationId xmlns:a16="http://schemas.microsoft.com/office/drawing/2014/main" id="{03B445B3-CA64-E748-8A75-A4006779359D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16857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able or Image">
            <a:extLst>
              <a:ext uri="{FF2B5EF4-FFF2-40B4-BE49-F238E27FC236}">
                <a16:creationId xmlns:a16="http://schemas.microsoft.com/office/drawing/2014/main" id="{01884091-B2D7-4C45-86BC-7D4F74E79C27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397756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able or Image">
            <a:extLst>
              <a:ext uri="{FF2B5EF4-FFF2-40B4-BE49-F238E27FC236}">
                <a16:creationId xmlns:a16="http://schemas.microsoft.com/office/drawing/2014/main" id="{BCCA4455-3AE1-1943-AD67-2A4DFA99E3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585928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itation">
            <a:extLst>
              <a:ext uri="{FF2B5EF4-FFF2-40B4-BE49-F238E27FC236}">
                <a16:creationId xmlns:a16="http://schemas.microsoft.com/office/drawing/2014/main" id="{DEE35AFB-A4A5-BF4E-9555-0CBD73E0D7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256" y="4581310"/>
            <a:ext cx="6744017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lang="en-US" sz="1050" b="0" i="0" u="none" strike="noStrike" smtClean="0">
                <a:effectLst/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Adapted/Reprinted from [APA reference].</a:t>
            </a:r>
          </a:p>
        </p:txBody>
      </p:sp>
      <p:pic>
        <p:nvPicPr>
          <p:cNvPr id="27" name="WSE logo">
            <a:extLst>
              <a:ext uri="{FF2B5EF4-FFF2-40B4-BE49-F238E27FC236}">
                <a16:creationId xmlns:a16="http://schemas.microsoft.com/office/drawing/2014/main" id="{978592AB-D8FE-E649-9B9F-6BB4F13FB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29" name="Page Number">
            <a:extLst>
              <a:ext uri="{FF2B5EF4-FFF2-40B4-BE49-F238E27FC236}">
                <a16:creationId xmlns:a16="http://schemas.microsoft.com/office/drawing/2014/main" id="{5B0C4C21-CAD5-874E-9CB4-3D5DA2A82B8E}"/>
              </a:ext>
            </a:extLst>
          </p:cNvPr>
          <p:cNvSpPr txBox="1"/>
          <p:nvPr userDrawn="1"/>
        </p:nvSpPr>
        <p:spPr>
          <a:xfrm>
            <a:off x="8133198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31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4E74D57-75EE-47EE-BA67-188DFE9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8C10952F-BEB3-4B15-B210-69BD49BEF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C2B6F8-5270-4AAC-84AB-07CDF49EF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65742" y="1730102"/>
            <a:ext cx="825191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F6A1D8-A2CC-4923-A16C-DDC0AE265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" idx="6"/>
          </p:cNvCxnSpPr>
          <p:nvPr userDrawn="1"/>
        </p:nvCxnSpPr>
        <p:spPr>
          <a:xfrm flipH="1" flipV="1">
            <a:off x="3066098" y="2826265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94BF1-70EF-4657-9FD2-7268FCDD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263362" y="3318701"/>
            <a:ext cx="827570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D69FB-8A1F-404E-954A-39D19CE8E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70651" y="3318701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3F1246-E233-4D62-8729-6E01225C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6"/>
          </p:cNvCxnSpPr>
          <p:nvPr userDrawn="1"/>
        </p:nvCxnSpPr>
        <p:spPr>
          <a:xfrm>
            <a:off x="5273557" y="2828843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1E2D7D-D261-4A75-B9BC-0BBF0469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070651" y="1724945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9" name="Овал 14">
            <a:extLst>
              <a:ext uri="{FF2B5EF4-FFF2-40B4-BE49-F238E27FC236}">
                <a16:creationId xmlns:a16="http://schemas.microsoft.com/office/drawing/2014/main" id="{4AA732B5-FC4B-4A01-AFB1-F5DEB4AE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2721" y="1924589"/>
            <a:ext cx="1899731" cy="1899728"/>
          </a:xfrm>
          <a:prstGeom prst="ellipse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Овал 14">
            <a:extLst>
              <a:ext uri="{FF2B5EF4-FFF2-40B4-BE49-F238E27FC236}">
                <a16:creationId xmlns:a16="http://schemas.microsoft.com/office/drawing/2014/main" id="{2AF27178-6C1A-4F27-A92C-C18958EB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1525301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Овал 14">
            <a:extLst>
              <a:ext uri="{FF2B5EF4-FFF2-40B4-BE49-F238E27FC236}">
                <a16:creationId xmlns:a16="http://schemas.microsoft.com/office/drawing/2014/main" id="{BE0CD8D1-17DB-40F6-A65E-4DCA16673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153045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Овал 14">
            <a:extLst>
              <a:ext uri="{FF2B5EF4-FFF2-40B4-BE49-F238E27FC236}">
                <a16:creationId xmlns:a16="http://schemas.microsoft.com/office/drawing/2014/main" id="{DBF77BC9-726B-446A-B583-7B15877E0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81165" y="263177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Овал 14">
            <a:extLst>
              <a:ext uri="{FF2B5EF4-FFF2-40B4-BE49-F238E27FC236}">
                <a16:creationId xmlns:a16="http://schemas.microsoft.com/office/drawing/2014/main" id="{76B86DC7-34B6-4403-88DE-EA9DD47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66809" y="262662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Овал 14">
            <a:extLst>
              <a:ext uri="{FF2B5EF4-FFF2-40B4-BE49-F238E27FC236}">
                <a16:creationId xmlns:a16="http://schemas.microsoft.com/office/drawing/2014/main" id="{F641A164-CB54-4FBB-8A1F-C73AFBF78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372794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Овал 14">
            <a:extLst>
              <a:ext uri="{FF2B5EF4-FFF2-40B4-BE49-F238E27FC236}">
                <a16:creationId xmlns:a16="http://schemas.microsoft.com/office/drawing/2014/main" id="{499DA529-A0FF-4067-8AEF-3FDE2C3A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3733097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3" name="Chart Title">
            <a:extLst>
              <a:ext uri="{FF2B5EF4-FFF2-40B4-BE49-F238E27FC236}">
                <a16:creationId xmlns:a16="http://schemas.microsoft.com/office/drawing/2014/main" id="{7ED65BE2-48E9-41D2-AD5F-16BB3D7278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8821" y="2513840"/>
            <a:ext cx="1886358" cy="6147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Add Title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FED8E20B-6C3E-473E-BA6C-6A8BF54389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19" y="1525970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ext">
            <a:extLst>
              <a:ext uri="{FF2B5EF4-FFF2-40B4-BE49-F238E27FC236}">
                <a16:creationId xmlns:a16="http://schemas.microsoft.com/office/drawing/2014/main" id="{2A5E3286-0F43-4B4B-83AD-89ECE01046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342" y="2617088"/>
            <a:ext cx="1998760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6C886B0A-F7FB-443C-8E9D-431704D361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918" y="3718966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1200382F-6E85-4643-BB97-D08B303CAF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8613" y="1521484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Item 5 Text">
            <a:extLst>
              <a:ext uri="{FF2B5EF4-FFF2-40B4-BE49-F238E27FC236}">
                <a16:creationId xmlns:a16="http://schemas.microsoft.com/office/drawing/2014/main" id="{A7860D47-F00A-4556-8C9B-6F0BF7E0FE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78161" y="2619200"/>
            <a:ext cx="200286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6 Text">
            <a:extLst>
              <a:ext uri="{FF2B5EF4-FFF2-40B4-BE49-F238E27FC236}">
                <a16:creationId xmlns:a16="http://schemas.microsoft.com/office/drawing/2014/main" id="{84A6D190-21EB-4D6C-B656-9DBD1F0A60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613" y="3723452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04C681CD-365D-47CC-8E66-4F0907AE9E9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WSE logo">
            <a:extLst>
              <a:ext uri="{FF2B5EF4-FFF2-40B4-BE49-F238E27FC236}">
                <a16:creationId xmlns:a16="http://schemas.microsoft.com/office/drawing/2014/main" id="{0CEDB7AD-CD61-4E2F-A8BB-6836F873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2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688A55F-975D-4F71-93A6-A10CD71A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23189"/>
            <a:ext cx="8085415" cy="84147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4" name="Statistic 1 Title">
            <a:extLst>
              <a:ext uri="{FF2B5EF4-FFF2-40B4-BE49-F238E27FC236}">
                <a16:creationId xmlns:a16="http://schemas.microsoft.com/office/drawing/2014/main" id="{A2828BA5-8825-421A-93CA-412CC2166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2777" y="1351987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Statistic 1 Text">
            <a:extLst>
              <a:ext uri="{FF2B5EF4-FFF2-40B4-BE49-F238E27FC236}">
                <a16:creationId xmlns:a16="http://schemas.microsoft.com/office/drawing/2014/main" id="{9AACFF7D-2C0A-4B7F-AF8F-7484D3D4FD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2777" y="1629279"/>
            <a:ext cx="1894469" cy="387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0" name="Bar 1">
            <a:extLst>
              <a:ext uri="{FF2B5EF4-FFF2-40B4-BE49-F238E27FC236}">
                <a16:creationId xmlns:a16="http://schemas.microsoft.com/office/drawing/2014/main" id="{93D57781-D93A-442A-96CE-A747726F174D}"/>
              </a:ext>
            </a:extLst>
          </p:cNvPr>
          <p:cNvSpPr/>
          <p:nvPr userDrawn="1"/>
        </p:nvSpPr>
        <p:spPr>
          <a:xfrm>
            <a:off x="3479956" y="1410845"/>
            <a:ext cx="3684449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1" name="Statistic 1">
            <a:extLst>
              <a:ext uri="{FF2B5EF4-FFF2-40B4-BE49-F238E27FC236}">
                <a16:creationId xmlns:a16="http://schemas.microsoft.com/office/drawing/2014/main" id="{D6B9C495-8208-4219-982B-220ABA0E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1317" y="1466497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6" name="Statistic 2 Title">
            <a:extLst>
              <a:ext uri="{FF2B5EF4-FFF2-40B4-BE49-F238E27FC236}">
                <a16:creationId xmlns:a16="http://schemas.microsoft.com/office/drawing/2014/main" id="{D3EBB2D5-A2D5-4365-859D-51DA028D3D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92777" y="2435733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7" name="Statistic 2 Text">
            <a:extLst>
              <a:ext uri="{FF2B5EF4-FFF2-40B4-BE49-F238E27FC236}">
                <a16:creationId xmlns:a16="http://schemas.microsoft.com/office/drawing/2014/main" id="{7BC65CCB-9363-4D63-A4D4-DD49F03D14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2777" y="2713026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Bar 2">
            <a:extLst>
              <a:ext uri="{FF2B5EF4-FFF2-40B4-BE49-F238E27FC236}">
                <a16:creationId xmlns:a16="http://schemas.microsoft.com/office/drawing/2014/main" id="{3F19ABFC-9EDB-4279-9B2E-370828358ADD}"/>
              </a:ext>
            </a:extLst>
          </p:cNvPr>
          <p:cNvSpPr/>
          <p:nvPr userDrawn="1"/>
        </p:nvSpPr>
        <p:spPr>
          <a:xfrm>
            <a:off x="3471258" y="2466942"/>
            <a:ext cx="3696046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2" name="Statistic 2">
            <a:extLst>
              <a:ext uri="{FF2B5EF4-FFF2-40B4-BE49-F238E27FC236}">
                <a16:creationId xmlns:a16="http://schemas.microsoft.com/office/drawing/2014/main" id="{D690B0D4-8B26-487C-8441-16F00BBA05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1317" y="251710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8" name="Statistic 3 Title">
            <a:extLst>
              <a:ext uri="{FF2B5EF4-FFF2-40B4-BE49-F238E27FC236}">
                <a16:creationId xmlns:a16="http://schemas.microsoft.com/office/drawing/2014/main" id="{63C7A322-1A38-4A5A-B964-E5BE146FBD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2777" y="3521301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9" name="Statistic 3 Text">
            <a:extLst>
              <a:ext uri="{FF2B5EF4-FFF2-40B4-BE49-F238E27FC236}">
                <a16:creationId xmlns:a16="http://schemas.microsoft.com/office/drawing/2014/main" id="{4F0EDD56-AE2E-40F4-940B-756962CEFE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92777" y="3805908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0" name="Bar 3">
            <a:extLst>
              <a:ext uri="{FF2B5EF4-FFF2-40B4-BE49-F238E27FC236}">
                <a16:creationId xmlns:a16="http://schemas.microsoft.com/office/drawing/2014/main" id="{7528A176-E210-49E6-95A5-644F8EDF274A}"/>
              </a:ext>
            </a:extLst>
          </p:cNvPr>
          <p:cNvSpPr/>
          <p:nvPr userDrawn="1"/>
        </p:nvSpPr>
        <p:spPr>
          <a:xfrm>
            <a:off x="3474157" y="3578339"/>
            <a:ext cx="3690248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3" name="Statistic 3">
            <a:extLst>
              <a:ext uri="{FF2B5EF4-FFF2-40B4-BE49-F238E27FC236}">
                <a16:creationId xmlns:a16="http://schemas.microsoft.com/office/drawing/2014/main" id="{FE09346B-1C78-4805-9F48-8CD3F17FA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1317" y="363581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E0E137-7C7D-4AE8-9803-F4EF3CB1D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8463118-2D51-43BB-B06A-C167F59A370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D2618F72-DEAB-49F5-8AE3-9710A790B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352" y="1389888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389888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4884B21B-478C-4C01-9996-0F72AC0361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522711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Citation">
            <a:extLst>
              <a:ext uri="{FF2B5EF4-FFF2-40B4-BE49-F238E27FC236}">
                <a16:creationId xmlns:a16="http://schemas.microsoft.com/office/drawing/2014/main" id="{47FB68FD-CDA4-408D-A343-8A86DF16A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17538" y="4585070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765176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E64E24-CAF0-4D23-BB2F-41C411BEF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2" y="107118"/>
            <a:ext cx="8164088" cy="858505"/>
          </a:xfrm>
          <a:prstGeom prst="rect">
            <a:avLst/>
          </a:prstGeom>
        </p:spPr>
        <p:txBody>
          <a:bodyPr anchor="b"/>
          <a:lstStyle>
            <a:lvl1pPr>
              <a:defRPr sz="3000" b="1" i="0" u="none">
                <a:solidFill>
                  <a:srgbClr val="092C7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4925" y="1272248"/>
            <a:ext cx="3571875" cy="3174967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" y="1272249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9D2BC59-BAA9-4F86-A1D2-5D980B71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9" y="328403"/>
            <a:ext cx="3131127" cy="119268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CBD4-734B-4675-AF6F-AADF5D7D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76" y="1521085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ullets">
            <a:extLst>
              <a:ext uri="{FF2B5EF4-FFF2-40B4-BE49-F238E27FC236}">
                <a16:creationId xmlns:a16="http://schemas.microsoft.com/office/drawing/2014/main" id="{193BA231-D4D9-4495-ABB3-778FD8DA042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5289" y="1838548"/>
            <a:ext cx="3131127" cy="2668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4675" indent="-23177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265A9C31-C8EA-436B-A2CE-0C7EF8C1A1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9762" y="0"/>
            <a:ext cx="5074238" cy="5143500"/>
          </a:xfrm>
          <a:custGeom>
            <a:avLst/>
            <a:gdLst>
              <a:gd name="connsiteX0" fmla="*/ 0 w 5965370"/>
              <a:gd name="connsiteY0" fmla="*/ 0 h 6858000"/>
              <a:gd name="connsiteX1" fmla="*/ 5965370 w 5965370"/>
              <a:gd name="connsiteY1" fmla="*/ 0 h 6858000"/>
              <a:gd name="connsiteX2" fmla="*/ 5965370 w 5965370"/>
              <a:gd name="connsiteY2" fmla="*/ 6858000 h 6858000"/>
              <a:gd name="connsiteX3" fmla="*/ 0 w 59653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370" h="6858000">
                <a:moveTo>
                  <a:pt x="0" y="0"/>
                </a:moveTo>
                <a:lnTo>
                  <a:pt x="5965370" y="0"/>
                </a:lnTo>
                <a:lnTo>
                  <a:pt x="596537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EE8084E3-8476-4A31-8838-95D56C1C99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459" y="488400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111069FF-2DBD-453E-A62E-A87DF2CF2FB0}"/>
              </a:ext>
            </a:extLst>
          </p:cNvPr>
          <p:cNvSpPr txBox="1"/>
          <p:nvPr userDrawn="1"/>
        </p:nvSpPr>
        <p:spPr>
          <a:xfrm>
            <a:off x="-400049" y="4895931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0285FB5-8EF0-4290-82AE-0E7D18F5E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550E0-BE9C-4243-B6E1-D36E23EB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WSE logo">
            <a:extLst>
              <a:ext uri="{FF2B5EF4-FFF2-40B4-BE49-F238E27FC236}">
                <a16:creationId xmlns:a16="http://schemas.microsoft.com/office/drawing/2014/main" id="{3A47A697-B777-4F7D-815F-EDBEC2B3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8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127" r:id="rId3"/>
    <p:sldLayoutId id="2147484126" r:id="rId4"/>
    <p:sldLayoutId id="2147484035" r:id="rId5"/>
    <p:sldLayoutId id="2147484122" r:id="rId6"/>
    <p:sldLayoutId id="2147484120" r:id="rId7"/>
    <p:sldLayoutId id="2147484121" r:id="rId8"/>
    <p:sldLayoutId id="2147484123" r:id="rId9"/>
    <p:sldLayoutId id="2147483959" r:id="rId10"/>
    <p:sldLayoutId id="21474839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34" r:id="rId3"/>
    <p:sldLayoutId id="2147484104" r:id="rId4"/>
    <p:sldLayoutId id="2147484105" r:id="rId5"/>
    <p:sldLayoutId id="2147484015" r:id="rId6"/>
    <p:sldLayoutId id="2147484016" r:id="rId7"/>
    <p:sldLayoutId id="2147484027" r:id="rId8"/>
    <p:sldLayoutId id="214748403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107" r:id="rId3"/>
    <p:sldLayoutId id="2147484071" r:id="rId4"/>
    <p:sldLayoutId id="2147484072" r:id="rId5"/>
    <p:sldLayoutId id="2147484108" r:id="rId6"/>
    <p:sldLayoutId id="2147484073" r:id="rId7"/>
    <p:sldLayoutId id="2147484082" r:id="rId8"/>
    <p:sldLayoutId id="2147484081" r:id="rId9"/>
    <p:sldLayoutId id="2147484084" r:id="rId10"/>
    <p:sldLayoutId id="2147484083" r:id="rId11"/>
    <p:sldLayoutId id="2147484085" r:id="rId12"/>
    <p:sldLayoutId id="2147484077" r:id="rId13"/>
    <p:sldLayoutId id="2147484074" r:id="rId14"/>
    <p:sldLayoutId id="2147484075" r:id="rId15"/>
    <p:sldLayoutId id="2147484111" r:id="rId16"/>
    <p:sldLayoutId id="2147484112" r:id="rId17"/>
    <p:sldLayoutId id="2147484113" r:id="rId18"/>
    <p:sldLayoutId id="2147484114" r:id="rId19"/>
    <p:sldLayoutId id="2147484078" r:id="rId20"/>
    <p:sldLayoutId id="2147484079" r:id="rId21"/>
    <p:sldLayoutId id="2147484080" r:id="rId22"/>
    <p:sldLayoutId id="2147484086" r:id="rId23"/>
    <p:sldLayoutId id="2147484087" r:id="rId24"/>
    <p:sldLayoutId id="2147484118" r:id="rId25"/>
    <p:sldLayoutId id="2147484088" r:id="rId26"/>
    <p:sldLayoutId id="2147484089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.xml"/><Relationship Id="rId7" Type="http://schemas.openxmlformats.org/officeDocument/2006/relationships/image" Target="../media/image2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A6076286-1248-4513-8951-8BAA9550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1" y="1436038"/>
            <a:ext cx="8208498" cy="1348928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latin typeface="+mj-lt"/>
              </a:rPr>
              <a:t>Nugget: </a:t>
            </a:r>
            <a:r>
              <a:rPr lang="en-US" sz="3600" dirty="0">
                <a:latin typeface="+mj-lt"/>
              </a:rPr>
              <a:t>N</a:t>
            </a:r>
            <a:r>
              <a:rPr lang="en-US" sz="3600" b="0" dirty="0">
                <a:latin typeface="+mj-lt"/>
              </a:rPr>
              <a:t>e</a:t>
            </a:r>
            <a:r>
              <a:rPr lang="en-US" sz="3600" dirty="0">
                <a:latin typeface="+mj-lt"/>
              </a:rPr>
              <a:t>u</a:t>
            </a:r>
            <a:r>
              <a:rPr lang="en-US" sz="3600" b="0" dirty="0">
                <a:latin typeface="+mj-lt"/>
              </a:rPr>
              <a:t>ral A</a:t>
            </a:r>
            <a:r>
              <a:rPr lang="en-US" sz="3600" dirty="0">
                <a:latin typeface="+mj-lt"/>
              </a:rPr>
              <a:t>gg</a:t>
            </a:r>
            <a:r>
              <a:rPr lang="en-US" sz="3600" b="0" dirty="0">
                <a:latin typeface="+mj-lt"/>
              </a:rPr>
              <a:t>lomerative</a:t>
            </a:r>
            <a:br>
              <a:rPr lang="en-US" sz="3600" b="0" dirty="0">
                <a:latin typeface="+mj-lt"/>
              </a:rPr>
            </a:br>
            <a:r>
              <a:rPr lang="en-US" sz="3600" b="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E</a:t>
            </a:r>
            <a:r>
              <a:rPr lang="en-US" sz="3600" b="0" dirty="0">
                <a:latin typeface="+mj-lt"/>
              </a:rPr>
              <a:t>mbedding for </a:t>
            </a:r>
            <a:r>
              <a:rPr lang="en-US" sz="3600" dirty="0">
                <a:latin typeface="+mj-lt"/>
              </a:rPr>
              <a:t>T</a:t>
            </a:r>
            <a:r>
              <a:rPr lang="en-US" sz="3600" b="0" dirty="0">
                <a:latin typeface="+mj-lt"/>
              </a:rPr>
              <a:t>ext</a:t>
            </a:r>
          </a:p>
        </p:txBody>
      </p:sp>
      <p:sp>
        <p:nvSpPr>
          <p:cNvPr id="9" name="Lecture Title">
            <a:extLst>
              <a:ext uri="{FF2B5EF4-FFF2-40B4-BE49-F238E27FC236}">
                <a16:creationId xmlns:a16="http://schemas.microsoft.com/office/drawing/2014/main" id="{6E9DDCCD-6809-49BB-9647-A8B2884DA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51" y="2784966"/>
            <a:ext cx="8219053" cy="3667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/>
              <a:t>Guanghui Qin </a:t>
            </a:r>
            <a:r>
              <a:rPr lang="en-US" dirty="0"/>
              <a:t>&amp; Benjamin Van </a:t>
            </a:r>
            <a:r>
              <a:rPr lang="en-US" dirty="0" err="1"/>
              <a:t>Durme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Intrinsic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BC92E61-31D9-4FD8-BE46-F76845F96DDF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530352" y="1389888"/>
                <a:ext cx="8096622" cy="3094706"/>
              </a:xfrm>
            </p:spPr>
            <p:txBody>
              <a:bodyPr/>
              <a:lstStyle/>
              <a:p>
                <a:r>
                  <a:rPr lang="en-US" sz="2000" dirty="0"/>
                  <a:t>What tokens are selected as nuggets?</a:t>
                </a:r>
              </a:p>
              <a:p>
                <a:r>
                  <a:rPr lang="en-US" sz="2000" dirty="0"/>
                  <a:t>What is a sufficient compression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What is encoded in each nugget?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BC92E61-31D9-4FD8-BE46-F76845F96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530352" y="1389888"/>
                <a:ext cx="8096622" cy="3094706"/>
              </a:xfrm>
              <a:blipFill>
                <a:blip r:embed="rId2"/>
                <a:stretch>
                  <a:fillRect l="-678"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45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F9A9-CEFD-400B-95EC-50C0FD9A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 favors clausal text delimiters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82868-DD60-4172-8A5B-0BB1A00D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87" y="1229430"/>
            <a:ext cx="4660897" cy="3198807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id="{7A2CCFB4-E185-480D-A6F8-283A2DE6CF73}"/>
              </a:ext>
            </a:extLst>
          </p:cNvPr>
          <p:cNvSpPr/>
          <p:nvPr/>
        </p:nvSpPr>
        <p:spPr>
          <a:xfrm>
            <a:off x="784225" y="1895475"/>
            <a:ext cx="2054225" cy="622300"/>
          </a:xfrm>
          <a:prstGeom prst="borderCallout1">
            <a:avLst>
              <a:gd name="adj1" fmla="val 7707"/>
              <a:gd name="adj2" fmla="val 117390"/>
              <a:gd name="adj3" fmla="val -28731"/>
              <a:gd name="adj4" fmla="val 17283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Darker tokens have higher logits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0007E1F8-6304-47A0-92AC-35D7DD04B839}"/>
              </a:ext>
            </a:extLst>
          </p:cNvPr>
          <p:cNvSpPr/>
          <p:nvPr/>
        </p:nvSpPr>
        <p:spPr>
          <a:xfrm>
            <a:off x="952500" y="3394075"/>
            <a:ext cx="1885950" cy="622300"/>
          </a:xfrm>
          <a:prstGeom prst="borderCallout1">
            <a:avLst>
              <a:gd name="adj1" fmla="val 7707"/>
              <a:gd name="adj2" fmla="val 117390"/>
              <a:gd name="adj3" fmla="val -10874"/>
              <a:gd name="adj4" fmla="val 2505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Tokens in green are selected</a:t>
            </a:r>
          </a:p>
        </p:txBody>
      </p:sp>
    </p:spTree>
    <p:extLst>
      <p:ext uri="{BB962C8B-B14F-4D97-AF65-F5344CB8AC3E}">
        <p14:creationId xmlns:p14="http://schemas.microsoft.com/office/powerpoint/2010/main" val="238243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99F4259-1ED9-46C9-846C-FEE10B22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45" y="1545463"/>
            <a:ext cx="4511834" cy="2311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 favors clausal text delimiters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389888"/>
            <a:ext cx="4396468" cy="3094706"/>
          </a:xfrm>
        </p:spPr>
        <p:txBody>
          <a:bodyPr/>
          <a:lstStyle/>
          <a:p>
            <a:r>
              <a:rPr lang="en-US" sz="2000" dirty="0"/>
              <a:t>Token frequency in nugget &amp; text</a:t>
            </a:r>
          </a:p>
          <a:p>
            <a:pPr lvl="1"/>
            <a:r>
              <a:rPr lang="en-US" sz="2000" dirty="0"/>
              <a:t>Token “the” is rarely selected.</a:t>
            </a:r>
          </a:p>
          <a:p>
            <a:r>
              <a:rPr lang="en-US" sz="2000" dirty="0"/>
              <a:t>Summary tokens? Why?</a:t>
            </a:r>
          </a:p>
          <a:p>
            <a:pPr lvl="1"/>
            <a:r>
              <a:rPr lang="en-US" sz="2000" dirty="0"/>
              <a:t>Semantically “light”</a:t>
            </a:r>
          </a:p>
          <a:p>
            <a:pPr lvl="1"/>
            <a:r>
              <a:rPr lang="en-US" sz="2000" dirty="0"/>
              <a:t>Understand the preceding text, then predict the EOS.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71DF4A-AE39-4621-B898-B427CC15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675" y="1545463"/>
            <a:ext cx="4940954" cy="2531237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EF2951-EC32-4EDF-B048-19D8B578FCD0}"/>
              </a:ext>
            </a:extLst>
          </p:cNvPr>
          <p:cNvGrpSpPr/>
          <p:nvPr/>
        </p:nvGrpSpPr>
        <p:grpSpPr>
          <a:xfrm>
            <a:off x="5244012" y="3620396"/>
            <a:ext cx="3714367" cy="669267"/>
            <a:chOff x="5109541" y="3464821"/>
            <a:chExt cx="3714367" cy="669267"/>
          </a:xfrm>
        </p:grpSpPr>
        <p:sp>
          <p:nvSpPr>
            <p:cNvPr id="8" name="Freeform 502">
              <a:extLst>
                <a:ext uri="{FF2B5EF4-FFF2-40B4-BE49-F238E27FC236}">
                  <a16:creationId xmlns:a16="http://schemas.microsoft.com/office/drawing/2014/main" id="{736DFA97-ECB8-4250-8FC4-7B468B218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394" y="3474043"/>
              <a:ext cx="1264894" cy="290713"/>
            </a:xfrm>
            <a:custGeom>
              <a:avLst/>
              <a:gdLst>
                <a:gd name="T0" fmla="*/ 685 w 1319"/>
                <a:gd name="T1" fmla="*/ 39 h 237"/>
                <a:gd name="T2" fmla="*/ 684 w 1319"/>
                <a:gd name="T3" fmla="*/ 48 h 237"/>
                <a:gd name="T4" fmla="*/ 686 w 1319"/>
                <a:gd name="T5" fmla="*/ 40 h 237"/>
                <a:gd name="T6" fmla="*/ 689 w 1319"/>
                <a:gd name="T7" fmla="*/ 38 h 237"/>
                <a:gd name="T8" fmla="*/ 1030 w 1319"/>
                <a:gd name="T9" fmla="*/ 43 h 237"/>
                <a:gd name="T10" fmla="*/ 1319 w 1319"/>
                <a:gd name="T11" fmla="*/ 126 h 237"/>
                <a:gd name="T12" fmla="*/ 1278 w 1319"/>
                <a:gd name="T13" fmla="*/ 85 h 237"/>
                <a:gd name="T14" fmla="*/ 1098 w 1319"/>
                <a:gd name="T15" fmla="*/ 53 h 237"/>
                <a:gd name="T16" fmla="*/ 927 w 1319"/>
                <a:gd name="T17" fmla="*/ 38 h 237"/>
                <a:gd name="T18" fmla="*/ 835 w 1319"/>
                <a:gd name="T19" fmla="*/ 36 h 237"/>
                <a:gd name="T20" fmla="*/ 809 w 1319"/>
                <a:gd name="T21" fmla="*/ 36 h 237"/>
                <a:gd name="T22" fmla="*/ 927 w 1319"/>
                <a:gd name="T23" fmla="*/ 39 h 237"/>
                <a:gd name="T24" fmla="*/ 906 w 1319"/>
                <a:gd name="T25" fmla="*/ 40 h 237"/>
                <a:gd name="T26" fmla="*/ 954 w 1319"/>
                <a:gd name="T27" fmla="*/ 43 h 237"/>
                <a:gd name="T28" fmla="*/ 718 w 1319"/>
                <a:gd name="T29" fmla="*/ 40 h 237"/>
                <a:gd name="T30" fmla="*/ 1084 w 1319"/>
                <a:gd name="T31" fmla="*/ 57 h 237"/>
                <a:gd name="T32" fmla="*/ 954 w 1319"/>
                <a:gd name="T33" fmla="*/ 48 h 237"/>
                <a:gd name="T34" fmla="*/ 688 w 1319"/>
                <a:gd name="T35" fmla="*/ 45 h 237"/>
                <a:gd name="T36" fmla="*/ 692 w 1319"/>
                <a:gd name="T37" fmla="*/ 45 h 237"/>
                <a:gd name="T38" fmla="*/ 941 w 1319"/>
                <a:gd name="T39" fmla="*/ 49 h 237"/>
                <a:gd name="T40" fmla="*/ 1142 w 1319"/>
                <a:gd name="T41" fmla="*/ 69 h 237"/>
                <a:gd name="T42" fmla="*/ 1291 w 1319"/>
                <a:gd name="T43" fmla="*/ 105 h 237"/>
                <a:gd name="T44" fmla="*/ 1300 w 1319"/>
                <a:gd name="T45" fmla="*/ 134 h 237"/>
                <a:gd name="T46" fmla="*/ 1171 w 1319"/>
                <a:gd name="T47" fmla="*/ 185 h 237"/>
                <a:gd name="T48" fmla="*/ 765 w 1319"/>
                <a:gd name="T49" fmla="*/ 221 h 237"/>
                <a:gd name="T50" fmla="*/ 244 w 1319"/>
                <a:gd name="T51" fmla="*/ 206 h 237"/>
                <a:gd name="T52" fmla="*/ 14 w 1319"/>
                <a:gd name="T53" fmla="*/ 149 h 237"/>
                <a:gd name="T54" fmla="*/ 350 w 1319"/>
                <a:gd name="T55" fmla="*/ 42 h 237"/>
                <a:gd name="T56" fmla="*/ 774 w 1319"/>
                <a:gd name="T57" fmla="*/ 16 h 237"/>
                <a:gd name="T58" fmla="*/ 1123 w 1319"/>
                <a:gd name="T59" fmla="*/ 36 h 237"/>
                <a:gd name="T60" fmla="*/ 1130 w 1319"/>
                <a:gd name="T61" fmla="*/ 38 h 237"/>
                <a:gd name="T62" fmla="*/ 1137 w 1319"/>
                <a:gd name="T63" fmla="*/ 38 h 237"/>
                <a:gd name="T64" fmla="*/ 1144 w 1319"/>
                <a:gd name="T65" fmla="*/ 33 h 237"/>
                <a:gd name="T66" fmla="*/ 1143 w 1319"/>
                <a:gd name="T67" fmla="*/ 25 h 237"/>
                <a:gd name="T68" fmla="*/ 1137 w 1319"/>
                <a:gd name="T69" fmla="*/ 20 h 237"/>
                <a:gd name="T70" fmla="*/ 1131 w 1319"/>
                <a:gd name="T71" fmla="*/ 19 h 237"/>
                <a:gd name="T72" fmla="*/ 1122 w 1319"/>
                <a:gd name="T73" fmla="*/ 19 h 237"/>
                <a:gd name="T74" fmla="*/ 920 w 1319"/>
                <a:gd name="T75" fmla="*/ 2 h 237"/>
                <a:gd name="T76" fmla="*/ 750 w 1319"/>
                <a:gd name="T77" fmla="*/ 1 h 237"/>
                <a:gd name="T78" fmla="*/ 385 w 1319"/>
                <a:gd name="T79" fmla="*/ 23 h 237"/>
                <a:gd name="T80" fmla="*/ 65 w 1319"/>
                <a:gd name="T81" fmla="*/ 94 h 237"/>
                <a:gd name="T82" fmla="*/ 7 w 1319"/>
                <a:gd name="T83" fmla="*/ 168 h 237"/>
                <a:gd name="T84" fmla="*/ 158 w 1319"/>
                <a:gd name="T85" fmla="*/ 212 h 237"/>
                <a:gd name="T86" fmla="*/ 992 w 1319"/>
                <a:gd name="T87" fmla="*/ 223 h 237"/>
                <a:gd name="T88" fmla="*/ 1284 w 1319"/>
                <a:gd name="T89" fmla="*/ 161 h 237"/>
                <a:gd name="T90" fmla="*/ 1319 w 1319"/>
                <a:gd name="T91" fmla="*/ 126 h 237"/>
                <a:gd name="T92" fmla="*/ 985 w 1319"/>
                <a:gd name="T93" fmla="*/ 52 h 237"/>
                <a:gd name="T94" fmla="*/ 688 w 1319"/>
                <a:gd name="T95" fmla="*/ 44 h 237"/>
                <a:gd name="T96" fmla="*/ 1041 w 1319"/>
                <a:gd name="T97" fmla="*/ 46 h 237"/>
                <a:gd name="T98" fmla="*/ 688 w 1319"/>
                <a:gd name="T99" fmla="*/ 45 h 237"/>
                <a:gd name="T100" fmla="*/ 1270 w 1319"/>
                <a:gd name="T101" fmla="*/ 96 h 237"/>
                <a:gd name="T102" fmla="*/ 688 w 1319"/>
                <a:gd name="T103" fmla="*/ 46 h 237"/>
                <a:gd name="T104" fmla="*/ 769 w 1319"/>
                <a:gd name="T105" fmla="*/ 37 h 237"/>
                <a:gd name="T106" fmla="*/ 926 w 1319"/>
                <a:gd name="T107" fmla="*/ 46 h 237"/>
                <a:gd name="T108" fmla="*/ 986 w 1319"/>
                <a:gd name="T109" fmla="*/ 52 h 237"/>
                <a:gd name="T110" fmla="*/ 687 w 1319"/>
                <a:gd name="T111" fmla="*/ 41 h 237"/>
                <a:gd name="T112" fmla="*/ 689 w 1319"/>
                <a:gd name="T113" fmla="*/ 38 h 237"/>
                <a:gd name="T114" fmla="*/ 689 w 1319"/>
                <a:gd name="T115" fmla="*/ 45 h 237"/>
                <a:gd name="T116" fmla="*/ 688 w 1319"/>
                <a:gd name="T117" fmla="*/ 41 h 237"/>
                <a:gd name="T118" fmla="*/ 689 w 1319"/>
                <a:gd name="T119" fmla="*/ 4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9" h="237">
                  <a:moveTo>
                    <a:pt x="686" y="40"/>
                  </a:move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5" y="40"/>
                    <a:pt x="684" y="40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40"/>
                    <a:pt x="684" y="40"/>
                    <a:pt x="683" y="40"/>
                  </a:cubicBezTo>
                  <a:cubicBezTo>
                    <a:pt x="684" y="39"/>
                    <a:pt x="685" y="40"/>
                    <a:pt x="685" y="39"/>
                  </a:cubicBezTo>
                  <a:cubicBezTo>
                    <a:pt x="685" y="39"/>
                    <a:pt x="685" y="39"/>
                    <a:pt x="685" y="39"/>
                  </a:cubicBezTo>
                  <a:cubicBezTo>
                    <a:pt x="686" y="39"/>
                    <a:pt x="687" y="39"/>
                    <a:pt x="688" y="39"/>
                  </a:cubicBezTo>
                  <a:cubicBezTo>
                    <a:pt x="687" y="40"/>
                    <a:pt x="686" y="39"/>
                    <a:pt x="686" y="40"/>
                  </a:cubicBezTo>
                  <a:close/>
                  <a:moveTo>
                    <a:pt x="684" y="48"/>
                  </a:moveTo>
                  <a:cubicBezTo>
                    <a:pt x="685" y="48"/>
                    <a:pt x="685" y="48"/>
                    <a:pt x="685" y="48"/>
                  </a:cubicBezTo>
                  <a:cubicBezTo>
                    <a:pt x="685" y="48"/>
                    <a:pt x="684" y="48"/>
                    <a:pt x="684" y="4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6" y="40"/>
                  </a:moveTo>
                  <a:cubicBezTo>
                    <a:pt x="686" y="40"/>
                    <a:pt x="687" y="40"/>
                    <a:pt x="687" y="40"/>
                  </a:cubicBez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6" y="40"/>
                    <a:pt x="686" y="40"/>
                  </a:cubicBezTo>
                  <a:close/>
                  <a:moveTo>
                    <a:pt x="686" y="43"/>
                  </a:moveTo>
                  <a:cubicBezTo>
                    <a:pt x="686" y="44"/>
                    <a:pt x="686" y="43"/>
                    <a:pt x="686" y="43"/>
                  </a:cubicBezTo>
                  <a:close/>
                  <a:moveTo>
                    <a:pt x="689" y="38"/>
                  </a:moveTo>
                  <a:cubicBezTo>
                    <a:pt x="688" y="38"/>
                    <a:pt x="688" y="38"/>
                    <a:pt x="688" y="39"/>
                  </a:cubicBezTo>
                  <a:cubicBezTo>
                    <a:pt x="688" y="39"/>
                    <a:pt x="689" y="39"/>
                    <a:pt x="689" y="3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5" y="45"/>
                  </a:moveTo>
                  <a:cubicBezTo>
                    <a:pt x="685" y="45"/>
                    <a:pt x="685" y="45"/>
                    <a:pt x="685" y="45"/>
                  </a:cubicBezTo>
                  <a:cubicBezTo>
                    <a:pt x="685" y="45"/>
                    <a:pt x="685" y="45"/>
                    <a:pt x="685" y="45"/>
                  </a:cubicBezTo>
                  <a:close/>
                  <a:moveTo>
                    <a:pt x="1030" y="43"/>
                  </a:moveTo>
                  <a:cubicBezTo>
                    <a:pt x="1023" y="42"/>
                    <a:pt x="1012" y="41"/>
                    <a:pt x="1009" y="41"/>
                  </a:cubicBezTo>
                  <a:cubicBezTo>
                    <a:pt x="1019" y="42"/>
                    <a:pt x="1026" y="43"/>
                    <a:pt x="1030" y="43"/>
                  </a:cubicBezTo>
                  <a:close/>
                  <a:moveTo>
                    <a:pt x="1122" y="54"/>
                  </a:moveTo>
                  <a:cubicBezTo>
                    <a:pt x="1109" y="53"/>
                    <a:pt x="1109" y="53"/>
                    <a:pt x="1109" y="53"/>
                  </a:cubicBezTo>
                  <a:cubicBezTo>
                    <a:pt x="1108" y="53"/>
                    <a:pt x="1118" y="54"/>
                    <a:pt x="1122" y="54"/>
                  </a:cubicBezTo>
                  <a:close/>
                  <a:moveTo>
                    <a:pt x="1319" y="126"/>
                  </a:moveTo>
                  <a:cubicBezTo>
                    <a:pt x="1319" y="125"/>
                    <a:pt x="1319" y="125"/>
                    <a:pt x="1319" y="125"/>
                  </a:cubicBezTo>
                  <a:cubicBezTo>
                    <a:pt x="1319" y="124"/>
                    <a:pt x="1319" y="124"/>
                    <a:pt x="1319" y="124"/>
                  </a:cubicBezTo>
                  <a:cubicBezTo>
                    <a:pt x="1319" y="118"/>
                    <a:pt x="1316" y="112"/>
                    <a:pt x="1313" y="108"/>
                  </a:cubicBezTo>
                  <a:cubicBezTo>
                    <a:pt x="1309" y="103"/>
                    <a:pt x="1305" y="100"/>
                    <a:pt x="1301" y="97"/>
                  </a:cubicBezTo>
                  <a:cubicBezTo>
                    <a:pt x="1293" y="91"/>
                    <a:pt x="1285" y="88"/>
                    <a:pt x="1279" y="86"/>
                  </a:cubicBezTo>
                  <a:cubicBezTo>
                    <a:pt x="1280" y="86"/>
                    <a:pt x="1280" y="86"/>
                    <a:pt x="1278" y="85"/>
                  </a:cubicBezTo>
                  <a:cubicBezTo>
                    <a:pt x="1272" y="83"/>
                    <a:pt x="1269" y="82"/>
                    <a:pt x="1262" y="80"/>
                  </a:cubicBezTo>
                  <a:cubicBezTo>
                    <a:pt x="1239" y="73"/>
                    <a:pt x="1219" y="70"/>
                    <a:pt x="1199" y="67"/>
                  </a:cubicBezTo>
                  <a:cubicBezTo>
                    <a:pt x="1180" y="64"/>
                    <a:pt x="1162" y="61"/>
                    <a:pt x="1142" y="58"/>
                  </a:cubicBezTo>
                  <a:cubicBezTo>
                    <a:pt x="1137" y="58"/>
                    <a:pt x="1123" y="55"/>
                    <a:pt x="1119" y="55"/>
                  </a:cubicBezTo>
                  <a:cubicBezTo>
                    <a:pt x="1126" y="56"/>
                    <a:pt x="1135" y="57"/>
                    <a:pt x="1134" y="57"/>
                  </a:cubicBezTo>
                  <a:cubicBezTo>
                    <a:pt x="1122" y="56"/>
                    <a:pt x="1106" y="54"/>
                    <a:pt x="1098" y="53"/>
                  </a:cubicBezTo>
                  <a:cubicBezTo>
                    <a:pt x="1083" y="51"/>
                    <a:pt x="1076" y="50"/>
                    <a:pt x="1062" y="49"/>
                  </a:cubicBezTo>
                  <a:cubicBezTo>
                    <a:pt x="1059" y="48"/>
                    <a:pt x="1065" y="49"/>
                    <a:pt x="1058" y="48"/>
                  </a:cubicBezTo>
                  <a:cubicBezTo>
                    <a:pt x="1037" y="46"/>
                    <a:pt x="1027" y="45"/>
                    <a:pt x="1008" y="43"/>
                  </a:cubicBezTo>
                  <a:cubicBezTo>
                    <a:pt x="1003" y="43"/>
                    <a:pt x="980" y="41"/>
                    <a:pt x="974" y="41"/>
                  </a:cubicBezTo>
                  <a:cubicBezTo>
                    <a:pt x="968" y="40"/>
                    <a:pt x="980" y="41"/>
                    <a:pt x="975" y="41"/>
                  </a:cubicBezTo>
                  <a:cubicBezTo>
                    <a:pt x="927" y="38"/>
                    <a:pt x="927" y="38"/>
                    <a:pt x="927" y="38"/>
                  </a:cubicBezTo>
                  <a:cubicBezTo>
                    <a:pt x="923" y="38"/>
                    <a:pt x="920" y="38"/>
                    <a:pt x="914" y="38"/>
                  </a:cubicBezTo>
                  <a:cubicBezTo>
                    <a:pt x="909" y="37"/>
                    <a:pt x="915" y="37"/>
                    <a:pt x="908" y="37"/>
                  </a:cubicBezTo>
                  <a:cubicBezTo>
                    <a:pt x="902" y="37"/>
                    <a:pt x="913" y="38"/>
                    <a:pt x="912" y="38"/>
                  </a:cubicBezTo>
                  <a:cubicBezTo>
                    <a:pt x="903" y="37"/>
                    <a:pt x="905" y="38"/>
                    <a:pt x="900" y="38"/>
                  </a:cubicBezTo>
                  <a:cubicBezTo>
                    <a:pt x="888" y="37"/>
                    <a:pt x="880" y="37"/>
                    <a:pt x="869" y="37"/>
                  </a:cubicBezTo>
                  <a:cubicBezTo>
                    <a:pt x="835" y="36"/>
                    <a:pt x="835" y="36"/>
                    <a:pt x="835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786" y="36"/>
                    <a:pt x="786" y="36"/>
                    <a:pt x="786" y="36"/>
                  </a:cubicBezTo>
                  <a:cubicBezTo>
                    <a:pt x="781" y="36"/>
                    <a:pt x="790" y="36"/>
                    <a:pt x="782" y="36"/>
                  </a:cubicBezTo>
                  <a:cubicBezTo>
                    <a:pt x="749" y="36"/>
                    <a:pt x="716" y="37"/>
                    <a:pt x="692" y="38"/>
                  </a:cubicBezTo>
                  <a:cubicBezTo>
                    <a:pt x="729" y="36"/>
                    <a:pt x="757" y="36"/>
                    <a:pt x="790" y="36"/>
                  </a:cubicBezTo>
                  <a:cubicBezTo>
                    <a:pt x="795" y="36"/>
                    <a:pt x="804" y="36"/>
                    <a:pt x="809" y="36"/>
                  </a:cubicBezTo>
                  <a:cubicBezTo>
                    <a:pt x="811" y="36"/>
                    <a:pt x="804" y="36"/>
                    <a:pt x="811" y="36"/>
                  </a:cubicBezTo>
                  <a:cubicBezTo>
                    <a:pt x="818" y="36"/>
                    <a:pt x="818" y="36"/>
                    <a:pt x="818" y="36"/>
                  </a:cubicBezTo>
                  <a:cubicBezTo>
                    <a:pt x="814" y="36"/>
                    <a:pt x="821" y="36"/>
                    <a:pt x="823" y="37"/>
                  </a:cubicBezTo>
                  <a:cubicBezTo>
                    <a:pt x="851" y="37"/>
                    <a:pt x="873" y="37"/>
                    <a:pt x="898" y="38"/>
                  </a:cubicBezTo>
                  <a:cubicBezTo>
                    <a:pt x="902" y="38"/>
                    <a:pt x="894" y="38"/>
                    <a:pt x="900" y="38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30" y="40"/>
                    <a:pt x="937" y="40"/>
                    <a:pt x="933" y="40"/>
                  </a:cubicBezTo>
                  <a:cubicBezTo>
                    <a:pt x="901" y="38"/>
                    <a:pt x="856" y="37"/>
                    <a:pt x="817" y="37"/>
                  </a:cubicBezTo>
                  <a:cubicBezTo>
                    <a:pt x="806" y="37"/>
                    <a:pt x="793" y="37"/>
                    <a:pt x="787" y="37"/>
                  </a:cubicBezTo>
                  <a:cubicBezTo>
                    <a:pt x="804" y="37"/>
                    <a:pt x="818" y="37"/>
                    <a:pt x="833" y="38"/>
                  </a:cubicBezTo>
                  <a:cubicBezTo>
                    <a:pt x="853" y="38"/>
                    <a:pt x="874" y="38"/>
                    <a:pt x="893" y="39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20" y="40"/>
                    <a:pt x="920" y="40"/>
                    <a:pt x="920" y="40"/>
                  </a:cubicBezTo>
                  <a:cubicBezTo>
                    <a:pt x="929" y="41"/>
                    <a:pt x="929" y="41"/>
                    <a:pt x="929" y="41"/>
                  </a:cubicBezTo>
                  <a:cubicBezTo>
                    <a:pt x="937" y="41"/>
                    <a:pt x="944" y="41"/>
                    <a:pt x="953" y="42"/>
                  </a:cubicBezTo>
                  <a:cubicBezTo>
                    <a:pt x="968" y="43"/>
                    <a:pt x="983" y="44"/>
                    <a:pt x="999" y="46"/>
                  </a:cubicBezTo>
                  <a:cubicBezTo>
                    <a:pt x="1002" y="46"/>
                    <a:pt x="1001" y="46"/>
                    <a:pt x="997" y="46"/>
                  </a:cubicBezTo>
                  <a:cubicBezTo>
                    <a:pt x="977" y="44"/>
                    <a:pt x="974" y="44"/>
                    <a:pt x="954" y="43"/>
                  </a:cubicBezTo>
                  <a:cubicBezTo>
                    <a:pt x="956" y="43"/>
                    <a:pt x="958" y="43"/>
                    <a:pt x="957" y="43"/>
                  </a:cubicBezTo>
                  <a:cubicBezTo>
                    <a:pt x="951" y="43"/>
                    <a:pt x="949" y="42"/>
                    <a:pt x="945" y="42"/>
                  </a:cubicBezTo>
                  <a:cubicBezTo>
                    <a:pt x="960" y="43"/>
                    <a:pt x="958" y="43"/>
                    <a:pt x="953" y="43"/>
                  </a:cubicBezTo>
                  <a:cubicBezTo>
                    <a:pt x="916" y="41"/>
                    <a:pt x="870" y="39"/>
                    <a:pt x="840" y="39"/>
                  </a:cubicBezTo>
                  <a:cubicBezTo>
                    <a:pt x="836" y="39"/>
                    <a:pt x="834" y="39"/>
                    <a:pt x="829" y="39"/>
                  </a:cubicBezTo>
                  <a:cubicBezTo>
                    <a:pt x="794" y="38"/>
                    <a:pt x="755" y="38"/>
                    <a:pt x="718" y="40"/>
                  </a:cubicBezTo>
                  <a:cubicBezTo>
                    <a:pt x="761" y="39"/>
                    <a:pt x="805" y="38"/>
                    <a:pt x="854" y="39"/>
                  </a:cubicBezTo>
                  <a:cubicBezTo>
                    <a:pt x="856" y="39"/>
                    <a:pt x="854" y="39"/>
                    <a:pt x="859" y="40"/>
                  </a:cubicBezTo>
                  <a:cubicBezTo>
                    <a:pt x="880" y="40"/>
                    <a:pt x="904" y="41"/>
                    <a:pt x="920" y="42"/>
                  </a:cubicBezTo>
                  <a:cubicBezTo>
                    <a:pt x="941" y="44"/>
                    <a:pt x="941" y="44"/>
                    <a:pt x="941" y="44"/>
                  </a:cubicBezTo>
                  <a:cubicBezTo>
                    <a:pt x="993" y="47"/>
                    <a:pt x="1030" y="51"/>
                    <a:pt x="1079" y="57"/>
                  </a:cubicBezTo>
                  <a:cubicBezTo>
                    <a:pt x="1079" y="57"/>
                    <a:pt x="1082" y="57"/>
                    <a:pt x="1084" y="57"/>
                  </a:cubicBezTo>
                  <a:cubicBezTo>
                    <a:pt x="1073" y="57"/>
                    <a:pt x="1073" y="57"/>
                    <a:pt x="1073" y="57"/>
                  </a:cubicBezTo>
                  <a:cubicBezTo>
                    <a:pt x="1049" y="54"/>
                    <a:pt x="1049" y="54"/>
                    <a:pt x="1049" y="54"/>
                  </a:cubicBezTo>
                  <a:cubicBezTo>
                    <a:pt x="1008" y="50"/>
                    <a:pt x="950" y="45"/>
                    <a:pt x="898" y="43"/>
                  </a:cubicBezTo>
                  <a:cubicBezTo>
                    <a:pt x="892" y="43"/>
                    <a:pt x="897" y="43"/>
                    <a:pt x="901" y="44"/>
                  </a:cubicBezTo>
                  <a:cubicBezTo>
                    <a:pt x="926" y="45"/>
                    <a:pt x="948" y="46"/>
                    <a:pt x="975" y="48"/>
                  </a:cubicBezTo>
                  <a:cubicBezTo>
                    <a:pt x="984" y="50"/>
                    <a:pt x="974" y="49"/>
                    <a:pt x="954" y="48"/>
                  </a:cubicBezTo>
                  <a:cubicBezTo>
                    <a:pt x="937" y="47"/>
                    <a:pt x="914" y="45"/>
                    <a:pt x="893" y="45"/>
                  </a:cubicBezTo>
                  <a:cubicBezTo>
                    <a:pt x="871" y="44"/>
                    <a:pt x="851" y="43"/>
                    <a:pt x="841" y="43"/>
                  </a:cubicBezTo>
                  <a:cubicBezTo>
                    <a:pt x="791" y="42"/>
                    <a:pt x="742" y="43"/>
                    <a:pt x="693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8" y="45"/>
                    <a:pt x="688" y="45"/>
                    <a:pt x="688" y="45"/>
                  </a:cubicBezTo>
                  <a:cubicBezTo>
                    <a:pt x="686" y="45"/>
                    <a:pt x="686" y="45"/>
                    <a:pt x="686" y="45"/>
                  </a:cubicBezTo>
                  <a:cubicBezTo>
                    <a:pt x="686" y="45"/>
                    <a:pt x="687" y="45"/>
                    <a:pt x="688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92" y="45"/>
                    <a:pt x="692" y="45"/>
                    <a:pt x="692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1" y="45"/>
                    <a:pt x="703" y="44"/>
                    <a:pt x="707" y="44"/>
                  </a:cubicBezTo>
                  <a:cubicBezTo>
                    <a:pt x="756" y="43"/>
                    <a:pt x="811" y="43"/>
                    <a:pt x="855" y="43"/>
                  </a:cubicBezTo>
                  <a:cubicBezTo>
                    <a:pt x="873" y="44"/>
                    <a:pt x="908" y="45"/>
                    <a:pt x="926" y="47"/>
                  </a:cubicBezTo>
                  <a:cubicBezTo>
                    <a:pt x="922" y="47"/>
                    <a:pt x="907" y="46"/>
                    <a:pt x="888" y="46"/>
                  </a:cubicBezTo>
                  <a:cubicBezTo>
                    <a:pt x="907" y="46"/>
                    <a:pt x="925" y="48"/>
                    <a:pt x="941" y="49"/>
                  </a:cubicBezTo>
                  <a:cubicBezTo>
                    <a:pt x="955" y="49"/>
                    <a:pt x="978" y="51"/>
                    <a:pt x="985" y="52"/>
                  </a:cubicBezTo>
                  <a:cubicBezTo>
                    <a:pt x="986" y="52"/>
                    <a:pt x="984" y="52"/>
                    <a:pt x="985" y="52"/>
                  </a:cubicBezTo>
                  <a:cubicBezTo>
                    <a:pt x="986" y="52"/>
                    <a:pt x="996" y="53"/>
                    <a:pt x="997" y="53"/>
                  </a:cubicBezTo>
                  <a:cubicBezTo>
                    <a:pt x="1004" y="53"/>
                    <a:pt x="1003" y="53"/>
                    <a:pt x="1011" y="54"/>
                  </a:cubicBezTo>
                  <a:cubicBezTo>
                    <a:pt x="1022" y="55"/>
                    <a:pt x="1022" y="55"/>
                    <a:pt x="1029" y="56"/>
                  </a:cubicBezTo>
                  <a:cubicBezTo>
                    <a:pt x="1067" y="59"/>
                    <a:pt x="1104" y="64"/>
                    <a:pt x="1142" y="69"/>
                  </a:cubicBezTo>
                  <a:cubicBezTo>
                    <a:pt x="1154" y="71"/>
                    <a:pt x="1154" y="71"/>
                    <a:pt x="1154" y="71"/>
                  </a:cubicBezTo>
                  <a:cubicBezTo>
                    <a:pt x="1158" y="72"/>
                    <a:pt x="1155" y="72"/>
                    <a:pt x="1159" y="72"/>
                  </a:cubicBezTo>
                  <a:cubicBezTo>
                    <a:pt x="1162" y="73"/>
                    <a:pt x="1161" y="72"/>
                    <a:pt x="1165" y="73"/>
                  </a:cubicBezTo>
                  <a:cubicBezTo>
                    <a:pt x="1179" y="75"/>
                    <a:pt x="1196" y="78"/>
                    <a:pt x="1211" y="81"/>
                  </a:cubicBezTo>
                  <a:cubicBezTo>
                    <a:pt x="1229" y="84"/>
                    <a:pt x="1249" y="88"/>
                    <a:pt x="1267" y="94"/>
                  </a:cubicBezTo>
                  <a:cubicBezTo>
                    <a:pt x="1275" y="97"/>
                    <a:pt x="1284" y="101"/>
                    <a:pt x="1291" y="105"/>
                  </a:cubicBezTo>
                  <a:cubicBezTo>
                    <a:pt x="1298" y="109"/>
                    <a:pt x="1303" y="114"/>
                    <a:pt x="1305" y="119"/>
                  </a:cubicBezTo>
                  <a:cubicBezTo>
                    <a:pt x="1306" y="122"/>
                    <a:pt x="1306" y="121"/>
                    <a:pt x="1306" y="121"/>
                  </a:cubicBezTo>
                  <a:cubicBezTo>
                    <a:pt x="1306" y="121"/>
                    <a:pt x="1306" y="121"/>
                    <a:pt x="1307" y="124"/>
                  </a:cubicBezTo>
                  <a:cubicBezTo>
                    <a:pt x="1307" y="125"/>
                    <a:pt x="1307" y="126"/>
                    <a:pt x="1307" y="126"/>
                  </a:cubicBezTo>
                  <a:cubicBezTo>
                    <a:pt x="1307" y="127"/>
                    <a:pt x="1306" y="127"/>
                    <a:pt x="1306" y="128"/>
                  </a:cubicBezTo>
                  <a:cubicBezTo>
                    <a:pt x="1304" y="130"/>
                    <a:pt x="1302" y="132"/>
                    <a:pt x="1300" y="134"/>
                  </a:cubicBezTo>
                  <a:cubicBezTo>
                    <a:pt x="1296" y="138"/>
                    <a:pt x="1291" y="142"/>
                    <a:pt x="1285" y="145"/>
                  </a:cubicBezTo>
                  <a:cubicBezTo>
                    <a:pt x="1274" y="152"/>
                    <a:pt x="1262" y="158"/>
                    <a:pt x="1250" y="163"/>
                  </a:cubicBezTo>
                  <a:cubicBezTo>
                    <a:pt x="1247" y="164"/>
                    <a:pt x="1244" y="165"/>
                    <a:pt x="1241" y="166"/>
                  </a:cubicBezTo>
                  <a:cubicBezTo>
                    <a:pt x="1231" y="169"/>
                    <a:pt x="1231" y="169"/>
                    <a:pt x="1231" y="169"/>
                  </a:cubicBezTo>
                  <a:cubicBezTo>
                    <a:pt x="1224" y="171"/>
                    <a:pt x="1218" y="173"/>
                    <a:pt x="1211" y="175"/>
                  </a:cubicBezTo>
                  <a:cubicBezTo>
                    <a:pt x="1198" y="178"/>
                    <a:pt x="1184" y="182"/>
                    <a:pt x="1171" y="185"/>
                  </a:cubicBezTo>
                  <a:cubicBezTo>
                    <a:pt x="1167" y="186"/>
                    <a:pt x="1170" y="185"/>
                    <a:pt x="1164" y="186"/>
                  </a:cubicBezTo>
                  <a:cubicBezTo>
                    <a:pt x="1156" y="188"/>
                    <a:pt x="1158" y="188"/>
                    <a:pt x="1152" y="189"/>
                  </a:cubicBezTo>
                  <a:cubicBezTo>
                    <a:pt x="1147" y="190"/>
                    <a:pt x="1144" y="191"/>
                    <a:pt x="1141" y="191"/>
                  </a:cubicBezTo>
                  <a:cubicBezTo>
                    <a:pt x="1110" y="197"/>
                    <a:pt x="1078" y="201"/>
                    <a:pt x="1045" y="205"/>
                  </a:cubicBezTo>
                  <a:cubicBezTo>
                    <a:pt x="1013" y="208"/>
                    <a:pt x="980" y="210"/>
                    <a:pt x="947" y="213"/>
                  </a:cubicBezTo>
                  <a:cubicBezTo>
                    <a:pt x="885" y="217"/>
                    <a:pt x="823" y="220"/>
                    <a:pt x="765" y="221"/>
                  </a:cubicBezTo>
                  <a:cubicBezTo>
                    <a:pt x="719" y="222"/>
                    <a:pt x="675" y="223"/>
                    <a:pt x="633" y="222"/>
                  </a:cubicBezTo>
                  <a:cubicBezTo>
                    <a:pt x="578" y="222"/>
                    <a:pt x="530" y="221"/>
                    <a:pt x="478" y="219"/>
                  </a:cubicBezTo>
                  <a:cubicBezTo>
                    <a:pt x="441" y="218"/>
                    <a:pt x="400" y="216"/>
                    <a:pt x="368" y="214"/>
                  </a:cubicBezTo>
                  <a:cubicBezTo>
                    <a:pt x="350" y="214"/>
                    <a:pt x="350" y="214"/>
                    <a:pt x="350" y="214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296" y="210"/>
                    <a:pt x="270" y="209"/>
                    <a:pt x="244" y="206"/>
                  </a:cubicBezTo>
                  <a:cubicBezTo>
                    <a:pt x="215" y="204"/>
                    <a:pt x="188" y="201"/>
                    <a:pt x="160" y="198"/>
                  </a:cubicBezTo>
                  <a:cubicBezTo>
                    <a:pt x="144" y="196"/>
                    <a:pt x="129" y="194"/>
                    <a:pt x="114" y="191"/>
                  </a:cubicBezTo>
                  <a:cubicBezTo>
                    <a:pt x="103" y="189"/>
                    <a:pt x="93" y="187"/>
                    <a:pt x="82" y="185"/>
                  </a:cubicBezTo>
                  <a:cubicBezTo>
                    <a:pt x="68" y="182"/>
                    <a:pt x="53" y="178"/>
                    <a:pt x="40" y="172"/>
                  </a:cubicBezTo>
                  <a:cubicBezTo>
                    <a:pt x="33" y="170"/>
                    <a:pt x="26" y="166"/>
                    <a:pt x="22" y="163"/>
                  </a:cubicBezTo>
                  <a:cubicBezTo>
                    <a:pt x="17" y="159"/>
                    <a:pt x="14" y="154"/>
                    <a:pt x="14" y="149"/>
                  </a:cubicBezTo>
                  <a:cubicBezTo>
                    <a:pt x="14" y="144"/>
                    <a:pt x="19" y="137"/>
                    <a:pt x="26" y="131"/>
                  </a:cubicBezTo>
                  <a:cubicBezTo>
                    <a:pt x="33" y="126"/>
                    <a:pt x="41" y="121"/>
                    <a:pt x="50" y="117"/>
                  </a:cubicBezTo>
                  <a:cubicBezTo>
                    <a:pt x="67" y="108"/>
                    <a:pt x="85" y="101"/>
                    <a:pt x="103" y="95"/>
                  </a:cubicBezTo>
                  <a:cubicBezTo>
                    <a:pt x="144" y="82"/>
                    <a:pt x="195" y="70"/>
                    <a:pt x="235" y="61"/>
                  </a:cubicBezTo>
                  <a:cubicBezTo>
                    <a:pt x="268" y="55"/>
                    <a:pt x="302" y="49"/>
                    <a:pt x="340" y="44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407" y="35"/>
                    <a:pt x="471" y="28"/>
                    <a:pt x="517" y="25"/>
                  </a:cubicBezTo>
                  <a:cubicBezTo>
                    <a:pt x="534" y="24"/>
                    <a:pt x="549" y="23"/>
                    <a:pt x="565" y="22"/>
                  </a:cubicBezTo>
                  <a:cubicBezTo>
                    <a:pt x="583" y="21"/>
                    <a:pt x="599" y="20"/>
                    <a:pt x="616" y="19"/>
                  </a:cubicBezTo>
                  <a:cubicBezTo>
                    <a:pt x="632" y="19"/>
                    <a:pt x="632" y="19"/>
                    <a:pt x="632" y="19"/>
                  </a:cubicBezTo>
                  <a:cubicBezTo>
                    <a:pt x="649" y="18"/>
                    <a:pt x="666" y="17"/>
                    <a:pt x="684" y="17"/>
                  </a:cubicBezTo>
                  <a:cubicBezTo>
                    <a:pt x="712" y="16"/>
                    <a:pt x="742" y="16"/>
                    <a:pt x="774" y="16"/>
                  </a:cubicBezTo>
                  <a:cubicBezTo>
                    <a:pt x="799" y="16"/>
                    <a:pt x="836" y="16"/>
                    <a:pt x="864" y="16"/>
                  </a:cubicBezTo>
                  <a:cubicBezTo>
                    <a:pt x="912" y="18"/>
                    <a:pt x="961" y="19"/>
                    <a:pt x="1010" y="23"/>
                  </a:cubicBezTo>
                  <a:cubicBezTo>
                    <a:pt x="1026" y="24"/>
                    <a:pt x="1041" y="26"/>
                    <a:pt x="1058" y="27"/>
                  </a:cubicBezTo>
                  <a:cubicBezTo>
                    <a:pt x="1075" y="29"/>
                    <a:pt x="1096" y="31"/>
                    <a:pt x="1117" y="35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4" y="36"/>
                    <a:pt x="1124" y="36"/>
                    <a:pt x="1124" y="36"/>
                  </a:cubicBezTo>
                  <a:cubicBezTo>
                    <a:pt x="1125" y="36"/>
                    <a:pt x="1125" y="36"/>
                    <a:pt x="1125" y="36"/>
                  </a:cubicBezTo>
                  <a:cubicBezTo>
                    <a:pt x="1125" y="36"/>
                    <a:pt x="1127" y="36"/>
                    <a:pt x="1127" y="37"/>
                  </a:cubicBezTo>
                  <a:cubicBezTo>
                    <a:pt x="1127" y="38"/>
                    <a:pt x="1128" y="36"/>
                    <a:pt x="1129" y="37"/>
                  </a:cubicBezTo>
                  <a:cubicBezTo>
                    <a:pt x="1129" y="37"/>
                    <a:pt x="1129" y="37"/>
                    <a:pt x="1129" y="38"/>
                  </a:cubicBezTo>
                  <a:cubicBezTo>
                    <a:pt x="1129" y="38"/>
                    <a:pt x="1129" y="38"/>
                    <a:pt x="1130" y="38"/>
                  </a:cubicBezTo>
                  <a:cubicBezTo>
                    <a:pt x="1130" y="38"/>
                    <a:pt x="1130" y="39"/>
                    <a:pt x="1131" y="39"/>
                  </a:cubicBezTo>
                  <a:cubicBezTo>
                    <a:pt x="1131" y="39"/>
                    <a:pt x="1131" y="39"/>
                    <a:pt x="1131" y="39"/>
                  </a:cubicBezTo>
                  <a:cubicBezTo>
                    <a:pt x="1132" y="39"/>
                    <a:pt x="1132" y="39"/>
                    <a:pt x="1133" y="39"/>
                  </a:cubicBezTo>
                  <a:cubicBezTo>
                    <a:pt x="1133" y="39"/>
                    <a:pt x="1134" y="39"/>
                    <a:pt x="1134" y="39"/>
                  </a:cubicBezTo>
                  <a:cubicBezTo>
                    <a:pt x="1135" y="39"/>
                    <a:pt x="1135" y="39"/>
                    <a:pt x="1135" y="39"/>
                  </a:cubicBezTo>
                  <a:cubicBezTo>
                    <a:pt x="1136" y="39"/>
                    <a:pt x="1136" y="39"/>
                    <a:pt x="1137" y="38"/>
                  </a:cubicBezTo>
                  <a:cubicBezTo>
                    <a:pt x="1137" y="38"/>
                    <a:pt x="1138" y="38"/>
                    <a:pt x="1138" y="38"/>
                  </a:cubicBezTo>
                  <a:cubicBezTo>
                    <a:pt x="1138" y="38"/>
                    <a:pt x="1139" y="38"/>
                    <a:pt x="1139" y="38"/>
                  </a:cubicBezTo>
                  <a:cubicBezTo>
                    <a:pt x="1140" y="37"/>
                    <a:pt x="1141" y="36"/>
                    <a:pt x="1142" y="36"/>
                  </a:cubicBezTo>
                  <a:cubicBezTo>
                    <a:pt x="1142" y="36"/>
                    <a:pt x="1142" y="35"/>
                    <a:pt x="1143" y="35"/>
                  </a:cubicBezTo>
                  <a:cubicBezTo>
                    <a:pt x="1143" y="35"/>
                    <a:pt x="1143" y="35"/>
                    <a:pt x="1143" y="35"/>
                  </a:cubicBezTo>
                  <a:cubicBezTo>
                    <a:pt x="1143" y="34"/>
                    <a:pt x="1143" y="33"/>
                    <a:pt x="1144" y="33"/>
                  </a:cubicBezTo>
                  <a:cubicBezTo>
                    <a:pt x="1144" y="33"/>
                    <a:pt x="1144" y="33"/>
                    <a:pt x="1144" y="33"/>
                  </a:cubicBezTo>
                  <a:cubicBezTo>
                    <a:pt x="1144" y="32"/>
                    <a:pt x="1144" y="31"/>
                    <a:pt x="1144" y="30"/>
                  </a:cubicBezTo>
                  <a:cubicBezTo>
                    <a:pt x="1144" y="29"/>
                    <a:pt x="1144" y="28"/>
                    <a:pt x="1144" y="28"/>
                  </a:cubicBezTo>
                  <a:cubicBezTo>
                    <a:pt x="1144" y="28"/>
                    <a:pt x="1144" y="27"/>
                    <a:pt x="1144" y="27"/>
                  </a:cubicBezTo>
                  <a:cubicBezTo>
                    <a:pt x="1144" y="26"/>
                    <a:pt x="1143" y="26"/>
                    <a:pt x="1143" y="26"/>
                  </a:cubicBezTo>
                  <a:cubicBezTo>
                    <a:pt x="1143" y="25"/>
                    <a:pt x="1143" y="25"/>
                    <a:pt x="1143" y="25"/>
                  </a:cubicBezTo>
                  <a:cubicBezTo>
                    <a:pt x="1143" y="25"/>
                    <a:pt x="1142" y="24"/>
                    <a:pt x="1142" y="24"/>
                  </a:cubicBezTo>
                  <a:cubicBezTo>
                    <a:pt x="1142" y="24"/>
                    <a:pt x="1142" y="24"/>
                    <a:pt x="1142" y="24"/>
                  </a:cubicBezTo>
                  <a:cubicBezTo>
                    <a:pt x="1141" y="23"/>
                    <a:pt x="1141" y="22"/>
                    <a:pt x="1140" y="22"/>
                  </a:cubicBezTo>
                  <a:cubicBezTo>
                    <a:pt x="1140" y="22"/>
                    <a:pt x="1139" y="21"/>
                    <a:pt x="1139" y="21"/>
                  </a:cubicBezTo>
                  <a:cubicBezTo>
                    <a:pt x="1138" y="21"/>
                    <a:pt x="1137" y="21"/>
                    <a:pt x="1137" y="20"/>
                  </a:cubicBezTo>
                  <a:cubicBezTo>
                    <a:pt x="1137" y="20"/>
                    <a:pt x="1137" y="20"/>
                    <a:pt x="1137" y="20"/>
                  </a:cubicBezTo>
                  <a:cubicBezTo>
                    <a:pt x="1137" y="20"/>
                    <a:pt x="1136" y="20"/>
                    <a:pt x="1136" y="20"/>
                  </a:cubicBezTo>
                  <a:cubicBezTo>
                    <a:pt x="1136" y="20"/>
                    <a:pt x="1135" y="20"/>
                    <a:pt x="1135" y="20"/>
                  </a:cubicBezTo>
                  <a:cubicBezTo>
                    <a:pt x="1135" y="20"/>
                    <a:pt x="1134" y="19"/>
                    <a:pt x="1134" y="19"/>
                  </a:cubicBezTo>
                  <a:cubicBezTo>
                    <a:pt x="1134" y="19"/>
                    <a:pt x="1134" y="20"/>
                    <a:pt x="1133" y="20"/>
                  </a:cubicBezTo>
                  <a:cubicBezTo>
                    <a:pt x="1133" y="20"/>
                    <a:pt x="1132" y="19"/>
                    <a:pt x="1132" y="19"/>
                  </a:cubicBezTo>
                  <a:cubicBezTo>
                    <a:pt x="1131" y="19"/>
                    <a:pt x="1131" y="19"/>
                    <a:pt x="1131" y="19"/>
                  </a:cubicBezTo>
                  <a:cubicBezTo>
                    <a:pt x="1131" y="19"/>
                    <a:pt x="1130" y="19"/>
                    <a:pt x="1130" y="20"/>
                  </a:cubicBezTo>
                  <a:cubicBezTo>
                    <a:pt x="1130" y="20"/>
                    <a:pt x="1128" y="19"/>
                    <a:pt x="1127" y="20"/>
                  </a:cubicBezTo>
                  <a:cubicBezTo>
                    <a:pt x="1127" y="19"/>
                    <a:pt x="1127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2" y="19"/>
                    <a:pt x="1122" y="19"/>
                    <a:pt x="1122" y="19"/>
                  </a:cubicBezTo>
                  <a:cubicBezTo>
                    <a:pt x="1103" y="16"/>
                    <a:pt x="1103" y="16"/>
                    <a:pt x="1103" y="16"/>
                  </a:cubicBezTo>
                  <a:cubicBezTo>
                    <a:pt x="1098" y="15"/>
                    <a:pt x="1092" y="15"/>
                    <a:pt x="1087" y="14"/>
                  </a:cubicBezTo>
                  <a:cubicBezTo>
                    <a:pt x="1078" y="13"/>
                    <a:pt x="1067" y="12"/>
                    <a:pt x="1056" y="11"/>
                  </a:cubicBezTo>
                  <a:cubicBezTo>
                    <a:pt x="1037" y="9"/>
                    <a:pt x="1021" y="8"/>
                    <a:pt x="1005" y="7"/>
                  </a:cubicBezTo>
                  <a:cubicBezTo>
                    <a:pt x="981" y="5"/>
                    <a:pt x="964" y="4"/>
                    <a:pt x="944" y="3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898" y="2"/>
                    <a:pt x="898" y="2"/>
                    <a:pt x="898" y="2"/>
                  </a:cubicBezTo>
                  <a:cubicBezTo>
                    <a:pt x="875" y="1"/>
                    <a:pt x="875" y="1"/>
                    <a:pt x="875" y="1"/>
                  </a:cubicBezTo>
                  <a:cubicBezTo>
                    <a:pt x="860" y="1"/>
                    <a:pt x="860" y="1"/>
                    <a:pt x="860" y="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800" y="0"/>
                    <a:pt x="773" y="0"/>
                    <a:pt x="750" y="1"/>
                  </a:cubicBezTo>
                  <a:cubicBezTo>
                    <a:pt x="708" y="1"/>
                    <a:pt x="671" y="2"/>
                    <a:pt x="622" y="4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4" y="6"/>
                    <a:pt x="584" y="6"/>
                    <a:pt x="580" y="6"/>
                  </a:cubicBezTo>
                  <a:cubicBezTo>
                    <a:pt x="554" y="7"/>
                    <a:pt x="527" y="10"/>
                    <a:pt x="500" y="11"/>
                  </a:cubicBezTo>
                  <a:cubicBezTo>
                    <a:pt x="497" y="12"/>
                    <a:pt x="497" y="12"/>
                    <a:pt x="497" y="12"/>
                  </a:cubicBezTo>
                  <a:cubicBezTo>
                    <a:pt x="460" y="14"/>
                    <a:pt x="414" y="19"/>
                    <a:pt x="385" y="23"/>
                  </a:cubicBezTo>
                  <a:cubicBezTo>
                    <a:pt x="363" y="25"/>
                    <a:pt x="337" y="29"/>
                    <a:pt x="309" y="33"/>
                  </a:cubicBezTo>
                  <a:cubicBezTo>
                    <a:pt x="297" y="35"/>
                    <a:pt x="284" y="37"/>
                    <a:pt x="272" y="39"/>
                  </a:cubicBezTo>
                  <a:cubicBezTo>
                    <a:pt x="249" y="44"/>
                    <a:pt x="218" y="50"/>
                    <a:pt x="196" y="55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64" y="63"/>
                    <a:pt x="152" y="66"/>
                    <a:pt x="139" y="69"/>
                  </a:cubicBezTo>
                  <a:cubicBezTo>
                    <a:pt x="115" y="76"/>
                    <a:pt x="89" y="84"/>
                    <a:pt x="65" y="94"/>
                  </a:cubicBezTo>
                  <a:cubicBezTo>
                    <a:pt x="53" y="99"/>
                    <a:pt x="41" y="104"/>
                    <a:pt x="30" y="111"/>
                  </a:cubicBezTo>
                  <a:cubicBezTo>
                    <a:pt x="25" y="114"/>
                    <a:pt x="19" y="118"/>
                    <a:pt x="15" y="122"/>
                  </a:cubicBezTo>
                  <a:cubicBezTo>
                    <a:pt x="10" y="127"/>
                    <a:pt x="5" y="131"/>
                    <a:pt x="2" y="138"/>
                  </a:cubicBezTo>
                  <a:cubicBezTo>
                    <a:pt x="1" y="142"/>
                    <a:pt x="0" y="146"/>
                    <a:pt x="0" y="151"/>
                  </a:cubicBezTo>
                  <a:cubicBezTo>
                    <a:pt x="0" y="155"/>
                    <a:pt x="1" y="159"/>
                    <a:pt x="3" y="163"/>
                  </a:cubicBezTo>
                  <a:cubicBezTo>
                    <a:pt x="4" y="165"/>
                    <a:pt x="6" y="166"/>
                    <a:pt x="7" y="168"/>
                  </a:cubicBezTo>
                  <a:cubicBezTo>
                    <a:pt x="8" y="169"/>
                    <a:pt x="10" y="171"/>
                    <a:pt x="11" y="172"/>
                  </a:cubicBezTo>
                  <a:cubicBezTo>
                    <a:pt x="14" y="175"/>
                    <a:pt x="17" y="177"/>
                    <a:pt x="21" y="179"/>
                  </a:cubicBezTo>
                  <a:cubicBezTo>
                    <a:pt x="33" y="186"/>
                    <a:pt x="45" y="190"/>
                    <a:pt x="58" y="193"/>
                  </a:cubicBezTo>
                  <a:cubicBezTo>
                    <a:pt x="70" y="197"/>
                    <a:pt x="83" y="200"/>
                    <a:pt x="95" y="202"/>
                  </a:cubicBezTo>
                  <a:cubicBezTo>
                    <a:pt x="101" y="203"/>
                    <a:pt x="108" y="204"/>
                    <a:pt x="113" y="205"/>
                  </a:cubicBezTo>
                  <a:cubicBezTo>
                    <a:pt x="128" y="208"/>
                    <a:pt x="142" y="210"/>
                    <a:pt x="158" y="212"/>
                  </a:cubicBezTo>
                  <a:cubicBezTo>
                    <a:pt x="197" y="217"/>
                    <a:pt x="236" y="220"/>
                    <a:pt x="272" y="223"/>
                  </a:cubicBezTo>
                  <a:cubicBezTo>
                    <a:pt x="318" y="226"/>
                    <a:pt x="386" y="230"/>
                    <a:pt x="440" y="232"/>
                  </a:cubicBezTo>
                  <a:cubicBezTo>
                    <a:pt x="452" y="232"/>
                    <a:pt x="464" y="233"/>
                    <a:pt x="476" y="233"/>
                  </a:cubicBezTo>
                  <a:cubicBezTo>
                    <a:pt x="515" y="234"/>
                    <a:pt x="564" y="235"/>
                    <a:pt x="605" y="236"/>
                  </a:cubicBezTo>
                  <a:cubicBezTo>
                    <a:pt x="690" y="237"/>
                    <a:pt x="777" y="235"/>
                    <a:pt x="863" y="231"/>
                  </a:cubicBezTo>
                  <a:cubicBezTo>
                    <a:pt x="906" y="229"/>
                    <a:pt x="950" y="227"/>
                    <a:pt x="992" y="223"/>
                  </a:cubicBezTo>
                  <a:cubicBezTo>
                    <a:pt x="1035" y="220"/>
                    <a:pt x="1078" y="216"/>
                    <a:pt x="1120" y="209"/>
                  </a:cubicBezTo>
                  <a:cubicBezTo>
                    <a:pt x="1133" y="207"/>
                    <a:pt x="1153" y="203"/>
                    <a:pt x="1164" y="200"/>
                  </a:cubicBezTo>
                  <a:cubicBezTo>
                    <a:pt x="1167" y="200"/>
                    <a:pt x="1174" y="198"/>
                    <a:pt x="1180" y="197"/>
                  </a:cubicBezTo>
                  <a:cubicBezTo>
                    <a:pt x="1201" y="191"/>
                    <a:pt x="1226" y="184"/>
                    <a:pt x="1252" y="176"/>
                  </a:cubicBezTo>
                  <a:cubicBezTo>
                    <a:pt x="1259" y="174"/>
                    <a:pt x="1274" y="167"/>
                    <a:pt x="1282" y="162"/>
                  </a:cubicBezTo>
                  <a:cubicBezTo>
                    <a:pt x="1286" y="160"/>
                    <a:pt x="1277" y="165"/>
                    <a:pt x="1284" y="161"/>
                  </a:cubicBezTo>
                  <a:cubicBezTo>
                    <a:pt x="1288" y="159"/>
                    <a:pt x="1294" y="155"/>
                    <a:pt x="1301" y="150"/>
                  </a:cubicBezTo>
                  <a:cubicBezTo>
                    <a:pt x="1304" y="148"/>
                    <a:pt x="1308" y="145"/>
                    <a:pt x="1311" y="141"/>
                  </a:cubicBezTo>
                  <a:cubicBezTo>
                    <a:pt x="1313" y="139"/>
                    <a:pt x="1315" y="137"/>
                    <a:pt x="1317" y="134"/>
                  </a:cubicBezTo>
                  <a:cubicBezTo>
                    <a:pt x="1317" y="133"/>
                    <a:pt x="1318" y="132"/>
                    <a:pt x="1319" y="130"/>
                  </a:cubicBezTo>
                  <a:cubicBezTo>
                    <a:pt x="1319" y="129"/>
                    <a:pt x="1319" y="128"/>
                    <a:pt x="1319" y="127"/>
                  </a:cubicBezTo>
                  <a:cubicBezTo>
                    <a:pt x="1319" y="126"/>
                    <a:pt x="1319" y="126"/>
                    <a:pt x="1319" y="126"/>
                  </a:cubicBezTo>
                  <a:close/>
                  <a:moveTo>
                    <a:pt x="1104" y="52"/>
                  </a:moveTo>
                  <a:cubicBezTo>
                    <a:pt x="1102" y="51"/>
                    <a:pt x="1092" y="50"/>
                    <a:pt x="1091" y="50"/>
                  </a:cubicBezTo>
                  <a:cubicBezTo>
                    <a:pt x="1095" y="50"/>
                    <a:pt x="1103" y="52"/>
                    <a:pt x="1104" y="52"/>
                  </a:cubicBezTo>
                  <a:close/>
                  <a:moveTo>
                    <a:pt x="985" y="52"/>
                  </a:moveTo>
                  <a:cubicBezTo>
                    <a:pt x="985" y="52"/>
                    <a:pt x="985" y="52"/>
                    <a:pt x="985" y="52"/>
                  </a:cubicBezTo>
                  <a:cubicBezTo>
                    <a:pt x="985" y="52"/>
                    <a:pt x="985" y="52"/>
                    <a:pt x="985" y="52"/>
                  </a:cubicBezTo>
                  <a:close/>
                  <a:moveTo>
                    <a:pt x="689" y="44"/>
                  </a:moveTo>
                  <a:cubicBezTo>
                    <a:pt x="689" y="43"/>
                    <a:pt x="688" y="44"/>
                    <a:pt x="688" y="43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9" y="43"/>
                    <a:pt x="687" y="43"/>
                    <a:pt x="687" y="43"/>
                  </a:cubicBezTo>
                  <a:cubicBezTo>
                    <a:pt x="687" y="43"/>
                    <a:pt x="688" y="44"/>
                    <a:pt x="688" y="43"/>
                  </a:cubicBezTo>
                  <a:cubicBezTo>
                    <a:pt x="688" y="43"/>
                    <a:pt x="688" y="43"/>
                    <a:pt x="688" y="44"/>
                  </a:cubicBezTo>
                  <a:cubicBezTo>
                    <a:pt x="688" y="44"/>
                    <a:pt x="688" y="43"/>
                    <a:pt x="688" y="43"/>
                  </a:cubicBezTo>
                  <a:cubicBezTo>
                    <a:pt x="688" y="44"/>
                    <a:pt x="688" y="44"/>
                    <a:pt x="688" y="44"/>
                  </a:cubicBezTo>
                  <a:cubicBezTo>
                    <a:pt x="689" y="44"/>
                    <a:pt x="689" y="44"/>
                    <a:pt x="689" y="44"/>
                  </a:cubicBezTo>
                  <a:close/>
                  <a:moveTo>
                    <a:pt x="1041" y="46"/>
                  </a:moveTo>
                  <a:cubicBezTo>
                    <a:pt x="1044" y="47"/>
                    <a:pt x="1051" y="47"/>
                    <a:pt x="1053" y="48"/>
                  </a:cubicBezTo>
                  <a:cubicBezTo>
                    <a:pt x="1049" y="47"/>
                    <a:pt x="1042" y="46"/>
                    <a:pt x="1041" y="46"/>
                  </a:cubicBezTo>
                  <a:close/>
                  <a:moveTo>
                    <a:pt x="689" y="39"/>
                  </a:moveTo>
                  <a:cubicBezTo>
                    <a:pt x="689" y="39"/>
                    <a:pt x="688" y="39"/>
                    <a:pt x="688" y="39"/>
                  </a:cubicBezTo>
                  <a:cubicBezTo>
                    <a:pt x="689" y="39"/>
                    <a:pt x="689" y="39"/>
                    <a:pt x="689" y="39"/>
                  </a:cubicBezTo>
                  <a:close/>
                  <a:moveTo>
                    <a:pt x="688" y="45"/>
                  </a:moveTo>
                  <a:cubicBezTo>
                    <a:pt x="688" y="45"/>
                    <a:pt x="688" y="45"/>
                    <a:pt x="687" y="45"/>
                  </a:cubicBezTo>
                  <a:cubicBezTo>
                    <a:pt x="688" y="45"/>
                    <a:pt x="688" y="45"/>
                    <a:pt x="688" y="45"/>
                  </a:cubicBezTo>
                  <a:close/>
                  <a:moveTo>
                    <a:pt x="863" y="47"/>
                  </a:moveTo>
                  <a:cubicBezTo>
                    <a:pt x="849" y="46"/>
                    <a:pt x="839" y="46"/>
                    <a:pt x="830" y="46"/>
                  </a:cubicBezTo>
                  <a:cubicBezTo>
                    <a:pt x="838" y="46"/>
                    <a:pt x="848" y="46"/>
                    <a:pt x="853" y="47"/>
                  </a:cubicBezTo>
                  <a:cubicBezTo>
                    <a:pt x="855" y="46"/>
                    <a:pt x="860" y="47"/>
                    <a:pt x="863" y="47"/>
                  </a:cubicBezTo>
                  <a:close/>
                  <a:moveTo>
                    <a:pt x="1279" y="100"/>
                  </a:moveTo>
                  <a:cubicBezTo>
                    <a:pt x="1276" y="98"/>
                    <a:pt x="1271" y="96"/>
                    <a:pt x="1270" y="96"/>
                  </a:cubicBezTo>
                  <a:cubicBezTo>
                    <a:pt x="1274" y="98"/>
                    <a:pt x="1277" y="99"/>
                    <a:pt x="1279" y="100"/>
                  </a:cubicBezTo>
                  <a:close/>
                  <a:moveTo>
                    <a:pt x="688" y="39"/>
                  </a:move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lose/>
                  <a:moveTo>
                    <a:pt x="688" y="46"/>
                  </a:moveTo>
                  <a:cubicBezTo>
                    <a:pt x="688" y="46"/>
                    <a:pt x="689" y="46"/>
                    <a:pt x="689" y="46"/>
                  </a:cubicBezTo>
                  <a:cubicBezTo>
                    <a:pt x="688" y="46"/>
                    <a:pt x="688" y="46"/>
                    <a:pt x="688" y="46"/>
                  </a:cubicBezTo>
                  <a:close/>
                  <a:moveTo>
                    <a:pt x="769" y="37"/>
                  </a:moveTo>
                  <a:cubicBezTo>
                    <a:pt x="762" y="37"/>
                    <a:pt x="762" y="37"/>
                    <a:pt x="762" y="37"/>
                  </a:cubicBezTo>
                  <a:cubicBezTo>
                    <a:pt x="761" y="37"/>
                    <a:pt x="762" y="37"/>
                    <a:pt x="763" y="37"/>
                  </a:cubicBezTo>
                  <a:cubicBezTo>
                    <a:pt x="768" y="37"/>
                    <a:pt x="769" y="37"/>
                    <a:pt x="769" y="37"/>
                  </a:cubicBezTo>
                  <a:close/>
                  <a:moveTo>
                    <a:pt x="923" y="41"/>
                  </a:moveTo>
                  <a:cubicBezTo>
                    <a:pt x="912" y="40"/>
                    <a:pt x="912" y="40"/>
                    <a:pt x="912" y="40"/>
                  </a:cubicBezTo>
                  <a:cubicBezTo>
                    <a:pt x="907" y="40"/>
                    <a:pt x="879" y="39"/>
                    <a:pt x="882" y="39"/>
                  </a:cubicBezTo>
                  <a:cubicBezTo>
                    <a:pt x="899" y="40"/>
                    <a:pt x="924" y="41"/>
                    <a:pt x="938" y="42"/>
                  </a:cubicBezTo>
                  <a:cubicBezTo>
                    <a:pt x="933" y="41"/>
                    <a:pt x="928" y="41"/>
                    <a:pt x="923" y="41"/>
                  </a:cubicBezTo>
                  <a:close/>
                  <a:moveTo>
                    <a:pt x="926" y="46"/>
                  </a:moveTo>
                  <a:cubicBezTo>
                    <a:pt x="967" y="48"/>
                    <a:pt x="967" y="48"/>
                    <a:pt x="967" y="48"/>
                  </a:cubicBezTo>
                  <a:cubicBezTo>
                    <a:pt x="954" y="47"/>
                    <a:pt x="939" y="46"/>
                    <a:pt x="926" y="46"/>
                  </a:cubicBezTo>
                  <a:close/>
                  <a:moveTo>
                    <a:pt x="683" y="48"/>
                  </a:moveTo>
                  <a:cubicBezTo>
                    <a:pt x="683" y="48"/>
                    <a:pt x="683" y="48"/>
                    <a:pt x="683" y="48"/>
                  </a:cubicBezTo>
                  <a:close/>
                  <a:moveTo>
                    <a:pt x="985" y="52"/>
                  </a:moveTo>
                  <a:cubicBezTo>
                    <a:pt x="985" y="52"/>
                    <a:pt x="986" y="52"/>
                    <a:pt x="986" y="52"/>
                  </a:cubicBezTo>
                  <a:cubicBezTo>
                    <a:pt x="986" y="52"/>
                    <a:pt x="985" y="52"/>
                    <a:pt x="985" y="52"/>
                  </a:cubicBezTo>
                  <a:close/>
                  <a:moveTo>
                    <a:pt x="687" y="40"/>
                  </a:moveTo>
                  <a:cubicBezTo>
                    <a:pt x="687" y="40"/>
                    <a:pt x="687" y="40"/>
                    <a:pt x="687" y="40"/>
                  </a:cubicBezTo>
                  <a:cubicBezTo>
                    <a:pt x="687" y="40"/>
                    <a:pt x="687" y="40"/>
                    <a:pt x="687" y="40"/>
                  </a:cubicBezTo>
                  <a:close/>
                  <a:moveTo>
                    <a:pt x="687" y="41"/>
                  </a:moveTo>
                  <a:cubicBezTo>
                    <a:pt x="687" y="41"/>
                    <a:pt x="687" y="41"/>
                    <a:pt x="687" y="41"/>
                  </a:cubicBezTo>
                  <a:cubicBezTo>
                    <a:pt x="687" y="41"/>
                    <a:pt x="687" y="41"/>
                    <a:pt x="687" y="41"/>
                  </a:cubicBezTo>
                  <a:close/>
                  <a:moveTo>
                    <a:pt x="689" y="38"/>
                  </a:move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90" y="38"/>
                    <a:pt x="690" y="38"/>
                  </a:cubicBezTo>
                  <a:cubicBezTo>
                    <a:pt x="689" y="38"/>
                    <a:pt x="689" y="38"/>
                    <a:pt x="689" y="38"/>
                  </a:cubicBezTo>
                  <a:close/>
                  <a:moveTo>
                    <a:pt x="689" y="45"/>
                  </a:moveTo>
                  <a:cubicBezTo>
                    <a:pt x="689" y="44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lose/>
                  <a:moveTo>
                    <a:pt x="688" y="39"/>
                  </a:moveTo>
                  <a:cubicBezTo>
                    <a:pt x="688" y="39"/>
                    <a:pt x="687" y="38"/>
                    <a:pt x="687" y="39"/>
                  </a:cubicBezTo>
                  <a:cubicBezTo>
                    <a:pt x="687" y="39"/>
                    <a:pt x="688" y="39"/>
                    <a:pt x="688" y="39"/>
                  </a:cubicBez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7" y="41"/>
                    <a:pt x="688" y="41"/>
                    <a:pt x="688" y="41"/>
                  </a:cubicBezTo>
                  <a:close/>
                  <a:moveTo>
                    <a:pt x="699" y="40"/>
                  </a:moveTo>
                  <a:cubicBezTo>
                    <a:pt x="689" y="41"/>
                    <a:pt x="689" y="41"/>
                    <a:pt x="689" y="41"/>
                  </a:cubicBezTo>
                  <a:cubicBezTo>
                    <a:pt x="689" y="41"/>
                    <a:pt x="688" y="41"/>
                    <a:pt x="688" y="41"/>
                  </a:cubicBezTo>
                  <a:cubicBezTo>
                    <a:pt x="688" y="41"/>
                    <a:pt x="689" y="41"/>
                    <a:pt x="689" y="41"/>
                  </a:cubicBezTo>
                  <a:cubicBezTo>
                    <a:pt x="689" y="41"/>
                    <a:pt x="689" y="41"/>
                    <a:pt x="689" y="41"/>
                  </a:cubicBezTo>
                  <a:lnTo>
                    <a:pt x="699" y="40"/>
                  </a:ln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02CB3E-82EF-4AF3-93D5-F41A19628D91}"/>
                </a:ext>
              </a:extLst>
            </p:cNvPr>
            <p:cNvSpPr txBox="1"/>
            <p:nvPr/>
          </p:nvSpPr>
          <p:spPr>
            <a:xfrm>
              <a:off x="5109541" y="3764756"/>
              <a:ext cx="149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459"/>
                  </a:solidFill>
                </a:rPr>
                <a:t>punctuations</a:t>
              </a:r>
            </a:p>
          </p:txBody>
        </p:sp>
        <p:sp>
          <p:nvSpPr>
            <p:cNvPr id="12" name="Freeform 500">
              <a:extLst>
                <a:ext uri="{FF2B5EF4-FFF2-40B4-BE49-F238E27FC236}">
                  <a16:creationId xmlns:a16="http://schemas.microsoft.com/office/drawing/2014/main" id="{8D05BB70-2636-4D4E-83EF-1BB2A61D2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513" y="3464821"/>
              <a:ext cx="455940" cy="236467"/>
            </a:xfrm>
            <a:custGeom>
              <a:avLst/>
              <a:gdLst>
                <a:gd name="T0" fmla="*/ 62 w 588"/>
                <a:gd name="T1" fmla="*/ 191 h 267"/>
                <a:gd name="T2" fmla="*/ 45 w 588"/>
                <a:gd name="T3" fmla="*/ 165 h 267"/>
                <a:gd name="T4" fmla="*/ 34 w 588"/>
                <a:gd name="T5" fmla="*/ 119 h 267"/>
                <a:gd name="T6" fmla="*/ 42 w 588"/>
                <a:gd name="T7" fmla="*/ 12 h 267"/>
                <a:gd name="T8" fmla="*/ 41 w 588"/>
                <a:gd name="T9" fmla="*/ 17 h 267"/>
                <a:gd name="T10" fmla="*/ 44 w 588"/>
                <a:gd name="T11" fmla="*/ 13 h 267"/>
                <a:gd name="T12" fmla="*/ 38 w 588"/>
                <a:gd name="T13" fmla="*/ 11 h 267"/>
                <a:gd name="T14" fmla="*/ 44 w 588"/>
                <a:gd name="T15" fmla="*/ 12 h 267"/>
                <a:gd name="T16" fmla="*/ 44 w 588"/>
                <a:gd name="T17" fmla="*/ 12 h 267"/>
                <a:gd name="T18" fmla="*/ 43 w 588"/>
                <a:gd name="T19" fmla="*/ 10 h 267"/>
                <a:gd name="T20" fmla="*/ 40 w 588"/>
                <a:gd name="T21" fmla="*/ 8 h 267"/>
                <a:gd name="T22" fmla="*/ 36 w 588"/>
                <a:gd name="T23" fmla="*/ 5 h 267"/>
                <a:gd name="T24" fmla="*/ 27 w 588"/>
                <a:gd name="T25" fmla="*/ 76 h 267"/>
                <a:gd name="T26" fmla="*/ 39 w 588"/>
                <a:gd name="T27" fmla="*/ 11 h 267"/>
                <a:gd name="T28" fmla="*/ 44 w 588"/>
                <a:gd name="T29" fmla="*/ 11 h 267"/>
                <a:gd name="T30" fmla="*/ 44 w 588"/>
                <a:gd name="T31" fmla="*/ 10 h 267"/>
                <a:gd name="T32" fmla="*/ 36 w 588"/>
                <a:gd name="T33" fmla="*/ 47 h 267"/>
                <a:gd name="T34" fmla="*/ 24 w 588"/>
                <a:gd name="T35" fmla="*/ 44 h 267"/>
                <a:gd name="T36" fmla="*/ 17 w 588"/>
                <a:gd name="T37" fmla="*/ 41 h 267"/>
                <a:gd name="T38" fmla="*/ 12 w 588"/>
                <a:gd name="T39" fmla="*/ 37 h 267"/>
                <a:gd name="T40" fmla="*/ 2 w 588"/>
                <a:gd name="T41" fmla="*/ 39 h 267"/>
                <a:gd name="T42" fmla="*/ 0 w 588"/>
                <a:gd name="T43" fmla="*/ 48 h 267"/>
                <a:gd name="T44" fmla="*/ 6 w 588"/>
                <a:gd name="T45" fmla="*/ 55 h 267"/>
                <a:gd name="T46" fmla="*/ 15 w 588"/>
                <a:gd name="T47" fmla="*/ 58 h 267"/>
                <a:gd name="T48" fmla="*/ 32 w 588"/>
                <a:gd name="T49" fmla="*/ 46 h 267"/>
                <a:gd name="T50" fmla="*/ 38 w 588"/>
                <a:gd name="T51" fmla="*/ 11 h 267"/>
                <a:gd name="T52" fmla="*/ 37 w 588"/>
                <a:gd name="T53" fmla="*/ 13 h 267"/>
                <a:gd name="T54" fmla="*/ 588 w 588"/>
                <a:gd name="T55" fmla="*/ 101 h 267"/>
                <a:gd name="T56" fmla="*/ 537 w 588"/>
                <a:gd name="T57" fmla="*/ 218 h 267"/>
                <a:gd name="T58" fmla="*/ 232 w 588"/>
                <a:gd name="T59" fmla="*/ 260 h 267"/>
                <a:gd name="T60" fmla="*/ 76 w 588"/>
                <a:gd name="T61" fmla="*/ 220 h 267"/>
                <a:gd name="T62" fmla="*/ 31 w 588"/>
                <a:gd name="T63" fmla="*/ 161 h 267"/>
                <a:gd name="T64" fmla="*/ 30 w 588"/>
                <a:gd name="T65" fmla="*/ 87 h 267"/>
                <a:gd name="T66" fmla="*/ 31 w 588"/>
                <a:gd name="T67" fmla="*/ 107 h 267"/>
                <a:gd name="T68" fmla="*/ 35 w 588"/>
                <a:gd name="T69" fmla="*/ 159 h 267"/>
                <a:gd name="T70" fmla="*/ 34 w 588"/>
                <a:gd name="T71" fmla="*/ 76 h 267"/>
                <a:gd name="T72" fmla="*/ 37 w 588"/>
                <a:gd name="T73" fmla="*/ 153 h 267"/>
                <a:gd name="T74" fmla="*/ 36 w 588"/>
                <a:gd name="T75" fmla="*/ 64 h 267"/>
                <a:gd name="T76" fmla="*/ 37 w 588"/>
                <a:gd name="T77" fmla="*/ 73 h 267"/>
                <a:gd name="T78" fmla="*/ 37 w 588"/>
                <a:gd name="T79" fmla="*/ 79 h 267"/>
                <a:gd name="T80" fmla="*/ 38 w 588"/>
                <a:gd name="T81" fmla="*/ 142 h 267"/>
                <a:gd name="T82" fmla="*/ 70 w 588"/>
                <a:gd name="T83" fmla="*/ 202 h 267"/>
                <a:gd name="T84" fmla="*/ 174 w 588"/>
                <a:gd name="T85" fmla="*/ 237 h 267"/>
                <a:gd name="T86" fmla="*/ 423 w 588"/>
                <a:gd name="T87" fmla="*/ 246 h 267"/>
                <a:gd name="T88" fmla="*/ 573 w 588"/>
                <a:gd name="T89" fmla="*/ 108 h 267"/>
                <a:gd name="T90" fmla="*/ 464 w 588"/>
                <a:gd name="T91" fmla="*/ 15 h 267"/>
                <a:gd name="T92" fmla="*/ 300 w 588"/>
                <a:gd name="T93" fmla="*/ 28 h 267"/>
                <a:gd name="T94" fmla="*/ 139 w 588"/>
                <a:gd name="T95" fmla="*/ 58 h 267"/>
                <a:gd name="T96" fmla="*/ 38 w 588"/>
                <a:gd name="T97" fmla="*/ 64 h 267"/>
                <a:gd name="T98" fmla="*/ 175 w 588"/>
                <a:gd name="T99" fmla="*/ 35 h 267"/>
                <a:gd name="T100" fmla="*/ 372 w 588"/>
                <a:gd name="T101" fmla="*/ 5 h 267"/>
                <a:gd name="T102" fmla="*/ 588 w 588"/>
                <a:gd name="T103" fmla="*/ 101 h 267"/>
                <a:gd name="T104" fmla="*/ 37 w 588"/>
                <a:gd name="T105" fmla="*/ 139 h 267"/>
                <a:gd name="T106" fmla="*/ 36 w 588"/>
                <a:gd name="T107" fmla="*/ 64 h 267"/>
                <a:gd name="T108" fmla="*/ 38 w 588"/>
                <a:gd name="T109" fmla="*/ 47 h 267"/>
                <a:gd name="T110" fmla="*/ 43 w 588"/>
                <a:gd name="T111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8" h="267">
                  <a:moveTo>
                    <a:pt x="124" y="240"/>
                  </a:moveTo>
                  <a:cubicBezTo>
                    <a:pt x="124" y="240"/>
                    <a:pt x="127" y="240"/>
                    <a:pt x="128" y="241"/>
                  </a:cubicBezTo>
                  <a:cubicBezTo>
                    <a:pt x="127" y="241"/>
                    <a:pt x="126" y="240"/>
                    <a:pt x="124" y="240"/>
                  </a:cubicBezTo>
                  <a:close/>
                  <a:moveTo>
                    <a:pt x="67" y="197"/>
                  </a:moveTo>
                  <a:cubicBezTo>
                    <a:pt x="66" y="196"/>
                    <a:pt x="65" y="195"/>
                    <a:pt x="63" y="193"/>
                  </a:cubicBezTo>
                  <a:cubicBezTo>
                    <a:pt x="63" y="193"/>
                    <a:pt x="66" y="196"/>
                    <a:pt x="67" y="197"/>
                  </a:cubicBezTo>
                  <a:close/>
                  <a:moveTo>
                    <a:pt x="62" y="191"/>
                  </a:moveTo>
                  <a:cubicBezTo>
                    <a:pt x="61" y="191"/>
                    <a:pt x="59" y="187"/>
                    <a:pt x="58" y="187"/>
                  </a:cubicBezTo>
                  <a:cubicBezTo>
                    <a:pt x="59" y="189"/>
                    <a:pt x="62" y="191"/>
                    <a:pt x="62" y="191"/>
                  </a:cubicBezTo>
                  <a:close/>
                  <a:moveTo>
                    <a:pt x="48" y="175"/>
                  </a:moveTo>
                  <a:cubicBezTo>
                    <a:pt x="47" y="173"/>
                    <a:pt x="45" y="170"/>
                    <a:pt x="45" y="170"/>
                  </a:cubicBezTo>
                  <a:cubicBezTo>
                    <a:pt x="45" y="171"/>
                    <a:pt x="47" y="173"/>
                    <a:pt x="48" y="175"/>
                  </a:cubicBezTo>
                  <a:close/>
                  <a:moveTo>
                    <a:pt x="43" y="156"/>
                  </a:moveTo>
                  <a:cubicBezTo>
                    <a:pt x="44" y="160"/>
                    <a:pt x="45" y="163"/>
                    <a:pt x="45" y="165"/>
                  </a:cubicBezTo>
                  <a:cubicBezTo>
                    <a:pt x="44" y="162"/>
                    <a:pt x="43" y="157"/>
                    <a:pt x="43" y="156"/>
                  </a:cubicBezTo>
                  <a:close/>
                  <a:moveTo>
                    <a:pt x="30" y="120"/>
                  </a:moveTo>
                  <a:cubicBezTo>
                    <a:pt x="29" y="123"/>
                    <a:pt x="30" y="134"/>
                    <a:pt x="30" y="139"/>
                  </a:cubicBezTo>
                  <a:cubicBezTo>
                    <a:pt x="30" y="133"/>
                    <a:pt x="29" y="126"/>
                    <a:pt x="30" y="120"/>
                  </a:cubicBezTo>
                  <a:close/>
                  <a:moveTo>
                    <a:pt x="35" y="100"/>
                  </a:moveTo>
                  <a:cubicBezTo>
                    <a:pt x="35" y="108"/>
                    <a:pt x="34" y="119"/>
                    <a:pt x="34" y="125"/>
                  </a:cubicBezTo>
                  <a:cubicBezTo>
                    <a:pt x="34" y="123"/>
                    <a:pt x="34" y="121"/>
                    <a:pt x="34" y="119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1"/>
                    <a:pt x="35" y="99"/>
                    <a:pt x="35" y="100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2"/>
                    <a:pt x="42" y="12"/>
                    <a:pt x="42" y="12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39" y="9"/>
                  </a:moveTo>
                  <a:cubicBezTo>
                    <a:pt x="39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9"/>
                  </a:cubicBezTo>
                  <a:close/>
                  <a:moveTo>
                    <a:pt x="44" y="12"/>
                  </a:moveTo>
                  <a:cubicBezTo>
                    <a:pt x="44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2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1"/>
                  </a:cubicBezTo>
                  <a:cubicBezTo>
                    <a:pt x="42" y="10"/>
                    <a:pt x="42" y="10"/>
                    <a:pt x="42" y="10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3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0" y="8"/>
                  </a:moveTo>
                  <a:cubicBezTo>
                    <a:pt x="40" y="9"/>
                    <a:pt x="40" y="8"/>
                    <a:pt x="40" y="8"/>
                  </a:cubicBezTo>
                  <a:close/>
                  <a:moveTo>
                    <a:pt x="39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lose/>
                  <a:moveTo>
                    <a:pt x="39" y="7"/>
                  </a:moveTo>
                  <a:cubicBezTo>
                    <a:pt x="38" y="7"/>
                    <a:pt x="38" y="7"/>
                    <a:pt x="38" y="7"/>
                  </a:cubicBezTo>
                  <a:lnTo>
                    <a:pt x="39" y="7"/>
                  </a:lnTo>
                  <a:close/>
                  <a:moveTo>
                    <a:pt x="36" y="5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lose/>
                  <a:moveTo>
                    <a:pt x="37" y="5"/>
                  </a:moveTo>
                  <a:cubicBezTo>
                    <a:pt x="37" y="4"/>
                    <a:pt x="37" y="4"/>
                    <a:pt x="37" y="5"/>
                  </a:cubicBezTo>
                  <a:close/>
                  <a:moveTo>
                    <a:pt x="27" y="87"/>
                  </a:moveTo>
                  <a:cubicBezTo>
                    <a:pt x="27" y="88"/>
                    <a:pt x="27" y="90"/>
                    <a:pt x="27" y="91"/>
                  </a:cubicBezTo>
                  <a:cubicBezTo>
                    <a:pt x="27" y="85"/>
                    <a:pt x="27" y="80"/>
                    <a:pt x="27" y="76"/>
                  </a:cubicBezTo>
                  <a:cubicBezTo>
                    <a:pt x="27" y="80"/>
                    <a:pt x="27" y="84"/>
                    <a:pt x="27" y="87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0"/>
                    <a:pt x="40" y="9"/>
                  </a:cubicBezTo>
                  <a:cubicBezTo>
                    <a:pt x="40" y="10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40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39" y="11"/>
                    <a:pt x="40" y="11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4" y="11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5" y="8"/>
                    <a:pt x="45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9"/>
                    <a:pt x="44" y="10"/>
                  </a:cubicBezTo>
                  <a:cubicBezTo>
                    <a:pt x="44" y="10"/>
                    <a:pt x="43" y="11"/>
                    <a:pt x="44" y="11"/>
                  </a:cubicBezTo>
                  <a:close/>
                  <a:moveTo>
                    <a:pt x="38" y="6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6"/>
                    <a:pt x="38" y="6"/>
                  </a:cubicBezTo>
                  <a:close/>
                  <a:moveTo>
                    <a:pt x="39" y="25"/>
                  </a:moveTo>
                  <a:cubicBezTo>
                    <a:pt x="38" y="32"/>
                    <a:pt x="37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0"/>
                    <a:pt x="38" y="33"/>
                    <a:pt x="39" y="25"/>
                  </a:cubicBezTo>
                  <a:close/>
                  <a:moveTo>
                    <a:pt x="29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lose/>
                  <a:moveTo>
                    <a:pt x="32" y="46"/>
                  </a:moveTo>
                  <a:cubicBezTo>
                    <a:pt x="29" y="45"/>
                    <a:pt x="27" y="45"/>
                    <a:pt x="24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9" y="40"/>
                    <a:pt x="18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4" y="38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7"/>
                    <a:pt x="6" y="38"/>
                    <a:pt x="5" y="37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" y="41"/>
                    <a:pt x="1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0"/>
                    <a:pt x="1" y="51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4" y="53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5"/>
                    <a:pt x="5" y="55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6"/>
                    <a:pt x="7" y="56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9" y="56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2" y="56"/>
                    <a:pt x="13" y="58"/>
                    <a:pt x="14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1" y="60"/>
                    <a:pt x="24" y="61"/>
                    <a:pt x="27" y="61"/>
                  </a:cubicBezTo>
                  <a:cubicBezTo>
                    <a:pt x="28" y="62"/>
                    <a:pt x="29" y="62"/>
                    <a:pt x="31" y="62"/>
                  </a:cubicBezTo>
                  <a:cubicBezTo>
                    <a:pt x="31" y="60"/>
                    <a:pt x="31" y="57"/>
                    <a:pt x="31" y="54"/>
                  </a:cubicBezTo>
                  <a:cubicBezTo>
                    <a:pt x="31" y="52"/>
                    <a:pt x="32" y="49"/>
                    <a:pt x="32" y="46"/>
                  </a:cubicBezTo>
                  <a:close/>
                  <a:moveTo>
                    <a:pt x="37" y="13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8"/>
                    <a:pt x="36" y="19"/>
                  </a:cubicBezTo>
                  <a:cubicBezTo>
                    <a:pt x="34" y="28"/>
                    <a:pt x="33" y="3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35"/>
                    <a:pt x="35" y="24"/>
                    <a:pt x="37" y="13"/>
                  </a:cubicBezTo>
                  <a:close/>
                  <a:moveTo>
                    <a:pt x="34" y="63"/>
                  </a:moveTo>
                  <a:cubicBezTo>
                    <a:pt x="34" y="63"/>
                    <a:pt x="35" y="63"/>
                    <a:pt x="35" y="63"/>
                  </a:cubicBezTo>
                  <a:cubicBezTo>
                    <a:pt x="35" y="58"/>
                    <a:pt x="35" y="52"/>
                    <a:pt x="36" y="47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52"/>
                    <a:pt x="31" y="57"/>
                    <a:pt x="31" y="63"/>
                  </a:cubicBezTo>
                  <a:cubicBezTo>
                    <a:pt x="32" y="63"/>
                    <a:pt x="33" y="63"/>
                    <a:pt x="34" y="63"/>
                  </a:cubicBezTo>
                  <a:close/>
                  <a:moveTo>
                    <a:pt x="588" y="101"/>
                  </a:moveTo>
                  <a:cubicBezTo>
                    <a:pt x="588" y="108"/>
                    <a:pt x="587" y="115"/>
                    <a:pt x="586" y="121"/>
                  </a:cubicBezTo>
                  <a:cubicBezTo>
                    <a:pt x="585" y="133"/>
                    <a:pt x="583" y="145"/>
                    <a:pt x="580" y="157"/>
                  </a:cubicBezTo>
                  <a:cubicBezTo>
                    <a:pt x="579" y="162"/>
                    <a:pt x="577" y="166"/>
                    <a:pt x="576" y="170"/>
                  </a:cubicBezTo>
                  <a:cubicBezTo>
                    <a:pt x="575" y="173"/>
                    <a:pt x="574" y="176"/>
                    <a:pt x="573" y="179"/>
                  </a:cubicBezTo>
                  <a:cubicBezTo>
                    <a:pt x="571" y="182"/>
                    <a:pt x="569" y="186"/>
                    <a:pt x="567" y="190"/>
                  </a:cubicBezTo>
                  <a:cubicBezTo>
                    <a:pt x="564" y="194"/>
                    <a:pt x="561" y="197"/>
                    <a:pt x="558" y="201"/>
                  </a:cubicBezTo>
                  <a:cubicBezTo>
                    <a:pt x="552" y="207"/>
                    <a:pt x="544" y="213"/>
                    <a:pt x="537" y="218"/>
                  </a:cubicBezTo>
                  <a:cubicBezTo>
                    <a:pt x="526" y="225"/>
                    <a:pt x="516" y="230"/>
                    <a:pt x="505" y="235"/>
                  </a:cubicBezTo>
                  <a:cubicBezTo>
                    <a:pt x="494" y="240"/>
                    <a:pt x="483" y="244"/>
                    <a:pt x="471" y="248"/>
                  </a:cubicBezTo>
                  <a:cubicBezTo>
                    <a:pt x="452" y="254"/>
                    <a:pt x="432" y="259"/>
                    <a:pt x="411" y="262"/>
                  </a:cubicBezTo>
                  <a:cubicBezTo>
                    <a:pt x="398" y="264"/>
                    <a:pt x="384" y="266"/>
                    <a:pt x="370" y="266"/>
                  </a:cubicBezTo>
                  <a:cubicBezTo>
                    <a:pt x="356" y="267"/>
                    <a:pt x="341" y="267"/>
                    <a:pt x="327" y="267"/>
                  </a:cubicBezTo>
                  <a:cubicBezTo>
                    <a:pt x="297" y="267"/>
                    <a:pt x="266" y="265"/>
                    <a:pt x="237" y="261"/>
                  </a:cubicBezTo>
                  <a:cubicBezTo>
                    <a:pt x="236" y="260"/>
                    <a:pt x="234" y="260"/>
                    <a:pt x="232" y="260"/>
                  </a:cubicBezTo>
                  <a:cubicBezTo>
                    <a:pt x="229" y="259"/>
                    <a:pt x="230" y="260"/>
                    <a:pt x="226" y="259"/>
                  </a:cubicBezTo>
                  <a:cubicBezTo>
                    <a:pt x="223" y="259"/>
                    <a:pt x="225" y="259"/>
                    <a:pt x="223" y="259"/>
                  </a:cubicBezTo>
                  <a:cubicBezTo>
                    <a:pt x="210" y="257"/>
                    <a:pt x="198" y="254"/>
                    <a:pt x="185" y="252"/>
                  </a:cubicBezTo>
                  <a:cubicBezTo>
                    <a:pt x="173" y="250"/>
                    <a:pt x="161" y="247"/>
                    <a:pt x="149" y="245"/>
                  </a:cubicBezTo>
                  <a:cubicBezTo>
                    <a:pt x="145" y="244"/>
                    <a:pt x="149" y="245"/>
                    <a:pt x="146" y="244"/>
                  </a:cubicBezTo>
                  <a:cubicBezTo>
                    <a:pt x="132" y="241"/>
                    <a:pt x="113" y="236"/>
                    <a:pt x="96" y="230"/>
                  </a:cubicBezTo>
                  <a:cubicBezTo>
                    <a:pt x="90" y="227"/>
                    <a:pt x="82" y="223"/>
                    <a:pt x="76" y="220"/>
                  </a:cubicBezTo>
                  <a:cubicBezTo>
                    <a:pt x="74" y="219"/>
                    <a:pt x="75" y="219"/>
                    <a:pt x="74" y="218"/>
                  </a:cubicBezTo>
                  <a:cubicBezTo>
                    <a:pt x="72" y="217"/>
                    <a:pt x="73" y="218"/>
                    <a:pt x="72" y="217"/>
                  </a:cubicBezTo>
                  <a:cubicBezTo>
                    <a:pt x="71" y="217"/>
                    <a:pt x="68" y="214"/>
                    <a:pt x="67" y="213"/>
                  </a:cubicBezTo>
                  <a:cubicBezTo>
                    <a:pt x="59" y="207"/>
                    <a:pt x="53" y="201"/>
                    <a:pt x="47" y="193"/>
                  </a:cubicBezTo>
                  <a:cubicBezTo>
                    <a:pt x="45" y="190"/>
                    <a:pt x="42" y="186"/>
                    <a:pt x="40" y="182"/>
                  </a:cubicBezTo>
                  <a:cubicBezTo>
                    <a:pt x="38" y="178"/>
                    <a:pt x="35" y="174"/>
                    <a:pt x="33" y="169"/>
                  </a:cubicBezTo>
                  <a:cubicBezTo>
                    <a:pt x="32" y="166"/>
                    <a:pt x="32" y="166"/>
                    <a:pt x="31" y="161"/>
                  </a:cubicBezTo>
                  <a:cubicBezTo>
                    <a:pt x="30" y="156"/>
                    <a:pt x="30" y="157"/>
                    <a:pt x="30" y="154"/>
                  </a:cubicBezTo>
                  <a:cubicBezTo>
                    <a:pt x="29" y="153"/>
                    <a:pt x="29" y="149"/>
                    <a:pt x="29" y="148"/>
                  </a:cubicBezTo>
                  <a:cubicBezTo>
                    <a:pt x="29" y="147"/>
                    <a:pt x="29" y="148"/>
                    <a:pt x="29" y="148"/>
                  </a:cubicBezTo>
                  <a:cubicBezTo>
                    <a:pt x="28" y="144"/>
                    <a:pt x="28" y="133"/>
                    <a:pt x="28" y="127"/>
                  </a:cubicBezTo>
                  <a:cubicBezTo>
                    <a:pt x="28" y="120"/>
                    <a:pt x="28" y="111"/>
                    <a:pt x="28" y="102"/>
                  </a:cubicBezTo>
                  <a:cubicBezTo>
                    <a:pt x="28" y="111"/>
                    <a:pt x="28" y="118"/>
                    <a:pt x="29" y="120"/>
                  </a:cubicBezTo>
                  <a:cubicBezTo>
                    <a:pt x="29" y="112"/>
                    <a:pt x="29" y="96"/>
                    <a:pt x="30" y="87"/>
                  </a:cubicBezTo>
                  <a:cubicBezTo>
                    <a:pt x="30" y="80"/>
                    <a:pt x="30" y="71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9"/>
                    <a:pt x="30" y="75"/>
                    <a:pt x="30" y="81"/>
                  </a:cubicBezTo>
                  <a:cubicBezTo>
                    <a:pt x="30" y="91"/>
                    <a:pt x="29" y="117"/>
                    <a:pt x="29" y="133"/>
                  </a:cubicBezTo>
                  <a:cubicBezTo>
                    <a:pt x="30" y="142"/>
                    <a:pt x="31" y="147"/>
                    <a:pt x="31" y="143"/>
                  </a:cubicBezTo>
                  <a:cubicBezTo>
                    <a:pt x="30" y="130"/>
                    <a:pt x="30" y="120"/>
                    <a:pt x="31" y="109"/>
                  </a:cubicBezTo>
                  <a:cubicBezTo>
                    <a:pt x="31" y="107"/>
                    <a:pt x="31" y="104"/>
                    <a:pt x="31" y="107"/>
                  </a:cubicBezTo>
                  <a:cubicBezTo>
                    <a:pt x="31" y="119"/>
                    <a:pt x="31" y="132"/>
                    <a:pt x="32" y="144"/>
                  </a:cubicBezTo>
                  <a:cubicBezTo>
                    <a:pt x="33" y="156"/>
                    <a:pt x="36" y="168"/>
                    <a:pt x="41" y="177"/>
                  </a:cubicBezTo>
                  <a:cubicBezTo>
                    <a:pt x="43" y="179"/>
                    <a:pt x="45" y="183"/>
                    <a:pt x="47" y="186"/>
                  </a:cubicBezTo>
                  <a:cubicBezTo>
                    <a:pt x="48" y="188"/>
                    <a:pt x="49" y="189"/>
                    <a:pt x="50" y="190"/>
                  </a:cubicBezTo>
                  <a:cubicBezTo>
                    <a:pt x="50" y="189"/>
                    <a:pt x="49" y="188"/>
                    <a:pt x="49" y="188"/>
                  </a:cubicBezTo>
                  <a:cubicBezTo>
                    <a:pt x="46" y="183"/>
                    <a:pt x="43" y="179"/>
                    <a:pt x="41" y="174"/>
                  </a:cubicBezTo>
                  <a:cubicBezTo>
                    <a:pt x="38" y="169"/>
                    <a:pt x="37" y="164"/>
                    <a:pt x="35" y="159"/>
                  </a:cubicBezTo>
                  <a:cubicBezTo>
                    <a:pt x="33" y="149"/>
                    <a:pt x="33" y="139"/>
                    <a:pt x="33" y="12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7"/>
                    <a:pt x="34" y="88"/>
                    <a:pt x="34" y="87"/>
                  </a:cubicBezTo>
                  <a:cubicBezTo>
                    <a:pt x="34" y="79"/>
                    <a:pt x="34" y="71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8"/>
                    <a:pt x="35" y="72"/>
                    <a:pt x="34" y="76"/>
                  </a:cubicBezTo>
                  <a:cubicBezTo>
                    <a:pt x="34" y="78"/>
                    <a:pt x="35" y="79"/>
                    <a:pt x="35" y="81"/>
                  </a:cubicBezTo>
                  <a:cubicBezTo>
                    <a:pt x="34" y="95"/>
                    <a:pt x="33" y="115"/>
                    <a:pt x="34" y="132"/>
                  </a:cubicBezTo>
                  <a:cubicBezTo>
                    <a:pt x="34" y="135"/>
                    <a:pt x="34" y="135"/>
                    <a:pt x="34" y="128"/>
                  </a:cubicBezTo>
                  <a:cubicBezTo>
                    <a:pt x="34" y="130"/>
                    <a:pt x="34" y="131"/>
                    <a:pt x="34" y="134"/>
                  </a:cubicBezTo>
                  <a:cubicBezTo>
                    <a:pt x="34" y="134"/>
                    <a:pt x="34" y="134"/>
                    <a:pt x="34" y="133"/>
                  </a:cubicBezTo>
                  <a:cubicBezTo>
                    <a:pt x="35" y="142"/>
                    <a:pt x="35" y="143"/>
                    <a:pt x="36" y="152"/>
                  </a:cubicBezTo>
                  <a:cubicBezTo>
                    <a:pt x="37" y="154"/>
                    <a:pt x="37" y="155"/>
                    <a:pt x="37" y="153"/>
                  </a:cubicBezTo>
                  <a:cubicBezTo>
                    <a:pt x="35" y="146"/>
                    <a:pt x="35" y="139"/>
                    <a:pt x="35" y="132"/>
                  </a:cubicBezTo>
                  <a:cubicBezTo>
                    <a:pt x="35" y="128"/>
                    <a:pt x="35" y="125"/>
                    <a:pt x="35" y="121"/>
                  </a:cubicBezTo>
                  <a:cubicBezTo>
                    <a:pt x="35" y="119"/>
                    <a:pt x="35" y="119"/>
                    <a:pt x="35" y="117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96"/>
                    <a:pt x="35" y="87"/>
                    <a:pt x="36" y="78"/>
                  </a:cubicBezTo>
                  <a:cubicBezTo>
                    <a:pt x="36" y="73"/>
                    <a:pt x="36" y="69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6"/>
                    <a:pt x="36" y="68"/>
                    <a:pt x="36" y="71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5"/>
                    <a:pt x="36" y="122"/>
                    <a:pt x="36" y="120"/>
                  </a:cubicBezTo>
                  <a:cubicBezTo>
                    <a:pt x="36" y="115"/>
                    <a:pt x="36" y="112"/>
                    <a:pt x="36" y="108"/>
                  </a:cubicBezTo>
                  <a:cubicBezTo>
                    <a:pt x="36" y="106"/>
                    <a:pt x="36" y="109"/>
                    <a:pt x="36" y="107"/>
                  </a:cubicBezTo>
                  <a:cubicBezTo>
                    <a:pt x="36" y="96"/>
                    <a:pt x="36" y="86"/>
                    <a:pt x="37" y="73"/>
                  </a:cubicBezTo>
                  <a:cubicBezTo>
                    <a:pt x="37" y="72"/>
                    <a:pt x="37" y="69"/>
                    <a:pt x="37" y="71"/>
                  </a:cubicBezTo>
                  <a:cubicBezTo>
                    <a:pt x="37" y="69"/>
                    <a:pt x="37" y="69"/>
                    <a:pt x="37" y="68"/>
                  </a:cubicBezTo>
                  <a:cubicBezTo>
                    <a:pt x="37" y="64"/>
                    <a:pt x="37" y="68"/>
                    <a:pt x="37" y="67"/>
                  </a:cubicBezTo>
                  <a:cubicBezTo>
                    <a:pt x="37" y="66"/>
                    <a:pt x="37" y="65"/>
                    <a:pt x="37" y="64"/>
                  </a:cubicBezTo>
                  <a:cubicBezTo>
                    <a:pt x="37" y="64"/>
                    <a:pt x="38" y="64"/>
                    <a:pt x="38" y="64"/>
                  </a:cubicBezTo>
                  <a:cubicBezTo>
                    <a:pt x="37" y="65"/>
                    <a:pt x="37" y="66"/>
                    <a:pt x="37" y="68"/>
                  </a:cubicBezTo>
                  <a:cubicBezTo>
                    <a:pt x="37" y="73"/>
                    <a:pt x="37" y="74"/>
                    <a:pt x="37" y="79"/>
                  </a:cubicBezTo>
                  <a:cubicBezTo>
                    <a:pt x="37" y="83"/>
                    <a:pt x="37" y="89"/>
                    <a:pt x="37" y="94"/>
                  </a:cubicBezTo>
                  <a:cubicBezTo>
                    <a:pt x="37" y="99"/>
                    <a:pt x="37" y="103"/>
                    <a:pt x="37" y="108"/>
                  </a:cubicBezTo>
                  <a:cubicBezTo>
                    <a:pt x="37" y="110"/>
                    <a:pt x="37" y="109"/>
                    <a:pt x="37" y="113"/>
                  </a:cubicBezTo>
                  <a:cubicBezTo>
                    <a:pt x="37" y="114"/>
                    <a:pt x="37" y="109"/>
                    <a:pt x="37" y="112"/>
                  </a:cubicBezTo>
                  <a:cubicBezTo>
                    <a:pt x="37" y="115"/>
                    <a:pt x="37" y="112"/>
                    <a:pt x="37" y="114"/>
                  </a:cubicBezTo>
                  <a:cubicBezTo>
                    <a:pt x="37" y="117"/>
                    <a:pt x="37" y="118"/>
                    <a:pt x="37" y="120"/>
                  </a:cubicBezTo>
                  <a:cubicBezTo>
                    <a:pt x="37" y="127"/>
                    <a:pt x="37" y="134"/>
                    <a:pt x="38" y="142"/>
                  </a:cubicBezTo>
                  <a:cubicBezTo>
                    <a:pt x="38" y="144"/>
                    <a:pt x="38" y="139"/>
                    <a:pt x="38" y="141"/>
                  </a:cubicBezTo>
                  <a:cubicBezTo>
                    <a:pt x="38" y="144"/>
                    <a:pt x="40" y="154"/>
                    <a:pt x="40" y="156"/>
                  </a:cubicBezTo>
                  <a:cubicBezTo>
                    <a:pt x="41" y="160"/>
                    <a:pt x="42" y="163"/>
                    <a:pt x="43" y="167"/>
                  </a:cubicBezTo>
                  <a:cubicBezTo>
                    <a:pt x="45" y="170"/>
                    <a:pt x="46" y="172"/>
                    <a:pt x="49" y="177"/>
                  </a:cubicBezTo>
                  <a:cubicBezTo>
                    <a:pt x="50" y="179"/>
                    <a:pt x="49" y="177"/>
                    <a:pt x="50" y="178"/>
                  </a:cubicBezTo>
                  <a:cubicBezTo>
                    <a:pt x="53" y="183"/>
                    <a:pt x="55" y="186"/>
                    <a:pt x="59" y="191"/>
                  </a:cubicBezTo>
                  <a:cubicBezTo>
                    <a:pt x="61" y="194"/>
                    <a:pt x="66" y="199"/>
                    <a:pt x="70" y="202"/>
                  </a:cubicBezTo>
                  <a:cubicBezTo>
                    <a:pt x="71" y="202"/>
                    <a:pt x="68" y="199"/>
                    <a:pt x="65" y="197"/>
                  </a:cubicBezTo>
                  <a:cubicBezTo>
                    <a:pt x="67" y="198"/>
                    <a:pt x="71" y="203"/>
                    <a:pt x="73" y="204"/>
                  </a:cubicBezTo>
                  <a:cubicBezTo>
                    <a:pt x="87" y="215"/>
                    <a:pt x="101" y="220"/>
                    <a:pt x="122" y="226"/>
                  </a:cubicBezTo>
                  <a:cubicBezTo>
                    <a:pt x="125" y="226"/>
                    <a:pt x="126" y="227"/>
                    <a:pt x="129" y="227"/>
                  </a:cubicBezTo>
                  <a:cubicBezTo>
                    <a:pt x="130" y="228"/>
                    <a:pt x="130" y="228"/>
                    <a:pt x="129" y="227"/>
                  </a:cubicBezTo>
                  <a:cubicBezTo>
                    <a:pt x="140" y="230"/>
                    <a:pt x="166" y="236"/>
                    <a:pt x="174" y="237"/>
                  </a:cubicBezTo>
                  <a:cubicBezTo>
                    <a:pt x="177" y="237"/>
                    <a:pt x="173" y="236"/>
                    <a:pt x="174" y="237"/>
                  </a:cubicBezTo>
                  <a:cubicBezTo>
                    <a:pt x="179" y="237"/>
                    <a:pt x="186" y="239"/>
                    <a:pt x="189" y="239"/>
                  </a:cubicBezTo>
                  <a:cubicBezTo>
                    <a:pt x="201" y="241"/>
                    <a:pt x="213" y="244"/>
                    <a:pt x="222" y="245"/>
                  </a:cubicBezTo>
                  <a:cubicBezTo>
                    <a:pt x="225" y="245"/>
                    <a:pt x="228" y="246"/>
                    <a:pt x="229" y="246"/>
                  </a:cubicBezTo>
                  <a:cubicBezTo>
                    <a:pt x="235" y="247"/>
                    <a:pt x="244" y="248"/>
                    <a:pt x="250" y="249"/>
                  </a:cubicBezTo>
                  <a:cubicBezTo>
                    <a:pt x="287" y="253"/>
                    <a:pt x="326" y="255"/>
                    <a:pt x="365" y="253"/>
                  </a:cubicBezTo>
                  <a:cubicBezTo>
                    <a:pt x="375" y="252"/>
                    <a:pt x="385" y="252"/>
                    <a:pt x="394" y="250"/>
                  </a:cubicBezTo>
                  <a:cubicBezTo>
                    <a:pt x="404" y="249"/>
                    <a:pt x="414" y="248"/>
                    <a:pt x="423" y="246"/>
                  </a:cubicBezTo>
                  <a:cubicBezTo>
                    <a:pt x="442" y="242"/>
                    <a:pt x="461" y="237"/>
                    <a:pt x="479" y="231"/>
                  </a:cubicBezTo>
                  <a:cubicBezTo>
                    <a:pt x="496" y="225"/>
                    <a:pt x="516" y="216"/>
                    <a:pt x="530" y="206"/>
                  </a:cubicBezTo>
                  <a:cubicBezTo>
                    <a:pt x="534" y="203"/>
                    <a:pt x="538" y="200"/>
                    <a:pt x="542" y="197"/>
                  </a:cubicBezTo>
                  <a:cubicBezTo>
                    <a:pt x="546" y="193"/>
                    <a:pt x="551" y="188"/>
                    <a:pt x="554" y="184"/>
                  </a:cubicBezTo>
                  <a:cubicBezTo>
                    <a:pt x="557" y="179"/>
                    <a:pt x="560" y="173"/>
                    <a:pt x="562" y="167"/>
                  </a:cubicBezTo>
                  <a:cubicBezTo>
                    <a:pt x="567" y="155"/>
                    <a:pt x="569" y="143"/>
                    <a:pt x="571" y="133"/>
                  </a:cubicBezTo>
                  <a:cubicBezTo>
                    <a:pt x="572" y="125"/>
                    <a:pt x="573" y="116"/>
                    <a:pt x="573" y="108"/>
                  </a:cubicBezTo>
                  <a:cubicBezTo>
                    <a:pt x="574" y="100"/>
                    <a:pt x="573" y="91"/>
                    <a:pt x="572" y="83"/>
                  </a:cubicBezTo>
                  <a:cubicBezTo>
                    <a:pt x="571" y="76"/>
                    <a:pt x="570" y="70"/>
                    <a:pt x="568" y="65"/>
                  </a:cubicBezTo>
                  <a:cubicBezTo>
                    <a:pt x="567" y="63"/>
                    <a:pt x="566" y="60"/>
                    <a:pt x="565" y="58"/>
                  </a:cubicBezTo>
                  <a:cubicBezTo>
                    <a:pt x="560" y="49"/>
                    <a:pt x="552" y="42"/>
                    <a:pt x="543" y="36"/>
                  </a:cubicBezTo>
                  <a:cubicBezTo>
                    <a:pt x="537" y="33"/>
                    <a:pt x="533" y="31"/>
                    <a:pt x="528" y="28"/>
                  </a:cubicBezTo>
                  <a:cubicBezTo>
                    <a:pt x="519" y="25"/>
                    <a:pt x="509" y="21"/>
                    <a:pt x="498" y="19"/>
                  </a:cubicBezTo>
                  <a:cubicBezTo>
                    <a:pt x="487" y="17"/>
                    <a:pt x="475" y="16"/>
                    <a:pt x="464" y="15"/>
                  </a:cubicBezTo>
                  <a:cubicBezTo>
                    <a:pt x="458" y="15"/>
                    <a:pt x="452" y="15"/>
                    <a:pt x="447" y="15"/>
                  </a:cubicBezTo>
                  <a:cubicBezTo>
                    <a:pt x="444" y="15"/>
                    <a:pt x="441" y="15"/>
                    <a:pt x="438" y="15"/>
                  </a:cubicBezTo>
                  <a:cubicBezTo>
                    <a:pt x="428" y="16"/>
                    <a:pt x="414" y="16"/>
                    <a:pt x="403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74" y="20"/>
                    <a:pt x="362" y="21"/>
                    <a:pt x="352" y="22"/>
                  </a:cubicBezTo>
                  <a:cubicBezTo>
                    <a:pt x="339" y="23"/>
                    <a:pt x="318" y="26"/>
                    <a:pt x="302" y="28"/>
                  </a:cubicBezTo>
                  <a:cubicBezTo>
                    <a:pt x="301" y="28"/>
                    <a:pt x="301" y="28"/>
                    <a:pt x="300" y="28"/>
                  </a:cubicBezTo>
                  <a:cubicBezTo>
                    <a:pt x="288" y="30"/>
                    <a:pt x="276" y="33"/>
                    <a:pt x="265" y="34"/>
                  </a:cubicBezTo>
                  <a:cubicBezTo>
                    <a:pt x="263" y="35"/>
                    <a:pt x="263" y="35"/>
                    <a:pt x="261" y="35"/>
                  </a:cubicBezTo>
                  <a:cubicBezTo>
                    <a:pt x="256" y="36"/>
                    <a:pt x="251" y="37"/>
                    <a:pt x="246" y="38"/>
                  </a:cubicBezTo>
                  <a:cubicBezTo>
                    <a:pt x="224" y="42"/>
                    <a:pt x="208" y="45"/>
                    <a:pt x="189" y="48"/>
                  </a:cubicBezTo>
                  <a:cubicBezTo>
                    <a:pt x="178" y="50"/>
                    <a:pt x="167" y="53"/>
                    <a:pt x="156" y="55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4" y="57"/>
                    <a:pt x="142" y="58"/>
                    <a:pt x="139" y="58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29" y="60"/>
                    <a:pt x="126" y="60"/>
                    <a:pt x="122" y="6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08" y="63"/>
                    <a:pt x="105" y="63"/>
                    <a:pt x="102" y="64"/>
                  </a:cubicBezTo>
                  <a:cubicBezTo>
                    <a:pt x="92" y="65"/>
                    <a:pt x="84" y="66"/>
                    <a:pt x="73" y="66"/>
                  </a:cubicBezTo>
                  <a:cubicBezTo>
                    <a:pt x="66" y="66"/>
                    <a:pt x="58" y="66"/>
                    <a:pt x="49" y="65"/>
                  </a:cubicBezTo>
                  <a:cubicBezTo>
                    <a:pt x="45" y="65"/>
                    <a:pt x="41" y="64"/>
                    <a:pt x="38" y="64"/>
                  </a:cubicBezTo>
                  <a:cubicBezTo>
                    <a:pt x="38" y="62"/>
                    <a:pt x="38" y="59"/>
                    <a:pt x="38" y="56"/>
                  </a:cubicBezTo>
                  <a:cubicBezTo>
                    <a:pt x="38" y="54"/>
                    <a:pt x="38" y="58"/>
                    <a:pt x="38" y="55"/>
                  </a:cubicBezTo>
                  <a:cubicBezTo>
                    <a:pt x="38" y="52"/>
                    <a:pt x="39" y="50"/>
                    <a:pt x="39" y="47"/>
                  </a:cubicBezTo>
                  <a:cubicBezTo>
                    <a:pt x="42" y="48"/>
                    <a:pt x="46" y="49"/>
                    <a:pt x="49" y="49"/>
                  </a:cubicBezTo>
                  <a:cubicBezTo>
                    <a:pt x="56" y="50"/>
                    <a:pt x="63" y="50"/>
                    <a:pt x="70" y="50"/>
                  </a:cubicBezTo>
                  <a:cubicBezTo>
                    <a:pt x="92" y="50"/>
                    <a:pt x="113" y="46"/>
                    <a:pt x="135" y="43"/>
                  </a:cubicBezTo>
                  <a:cubicBezTo>
                    <a:pt x="147" y="40"/>
                    <a:pt x="164" y="37"/>
                    <a:pt x="175" y="35"/>
                  </a:cubicBezTo>
                  <a:cubicBezTo>
                    <a:pt x="189" y="32"/>
                    <a:pt x="203" y="30"/>
                    <a:pt x="215" y="28"/>
                  </a:cubicBezTo>
                  <a:cubicBezTo>
                    <a:pt x="224" y="26"/>
                    <a:pt x="231" y="25"/>
                    <a:pt x="239" y="2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54" y="21"/>
                    <a:pt x="261" y="20"/>
                    <a:pt x="269" y="18"/>
                  </a:cubicBezTo>
                  <a:cubicBezTo>
                    <a:pt x="276" y="17"/>
                    <a:pt x="283" y="16"/>
                    <a:pt x="291" y="15"/>
                  </a:cubicBezTo>
                  <a:cubicBezTo>
                    <a:pt x="312" y="12"/>
                    <a:pt x="341" y="7"/>
                    <a:pt x="367" y="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389" y="3"/>
                    <a:pt x="405" y="2"/>
                    <a:pt x="421" y="1"/>
                  </a:cubicBezTo>
                  <a:cubicBezTo>
                    <a:pt x="439" y="0"/>
                    <a:pt x="464" y="0"/>
                    <a:pt x="484" y="3"/>
                  </a:cubicBezTo>
                  <a:cubicBezTo>
                    <a:pt x="502" y="4"/>
                    <a:pt x="521" y="9"/>
                    <a:pt x="538" y="17"/>
                  </a:cubicBezTo>
                  <a:cubicBezTo>
                    <a:pt x="550" y="23"/>
                    <a:pt x="563" y="31"/>
                    <a:pt x="573" y="44"/>
                  </a:cubicBezTo>
                  <a:cubicBezTo>
                    <a:pt x="576" y="49"/>
                    <a:pt x="579" y="54"/>
                    <a:pt x="581" y="59"/>
                  </a:cubicBezTo>
                  <a:cubicBezTo>
                    <a:pt x="584" y="66"/>
                    <a:pt x="585" y="73"/>
                    <a:pt x="586" y="81"/>
                  </a:cubicBezTo>
                  <a:cubicBezTo>
                    <a:pt x="587" y="88"/>
                    <a:pt x="588" y="95"/>
                    <a:pt x="588" y="101"/>
                  </a:cubicBezTo>
                  <a:close/>
                  <a:moveTo>
                    <a:pt x="37" y="139"/>
                  </a:moveTo>
                  <a:cubicBezTo>
                    <a:pt x="37" y="133"/>
                    <a:pt x="37" y="131"/>
                    <a:pt x="37" y="123"/>
                  </a:cubicBezTo>
                  <a:cubicBezTo>
                    <a:pt x="37" y="121"/>
                    <a:pt x="37" y="120"/>
                    <a:pt x="37" y="116"/>
                  </a:cubicBezTo>
                  <a:cubicBezTo>
                    <a:pt x="36" y="115"/>
                    <a:pt x="37" y="105"/>
                    <a:pt x="37" y="106"/>
                  </a:cubicBezTo>
                  <a:cubicBezTo>
                    <a:pt x="36" y="111"/>
                    <a:pt x="36" y="114"/>
                    <a:pt x="36" y="117"/>
                  </a:cubicBezTo>
                  <a:cubicBezTo>
                    <a:pt x="36" y="119"/>
                    <a:pt x="36" y="117"/>
                    <a:pt x="36" y="118"/>
                  </a:cubicBezTo>
                  <a:cubicBezTo>
                    <a:pt x="36" y="123"/>
                    <a:pt x="36" y="132"/>
                    <a:pt x="37" y="139"/>
                  </a:cubicBezTo>
                  <a:cubicBezTo>
                    <a:pt x="37" y="140"/>
                    <a:pt x="37" y="137"/>
                    <a:pt x="37" y="139"/>
                  </a:cubicBezTo>
                  <a:close/>
                  <a:moveTo>
                    <a:pt x="37" y="140"/>
                  </a:moveTo>
                  <a:cubicBezTo>
                    <a:pt x="37" y="141"/>
                    <a:pt x="37" y="141"/>
                    <a:pt x="37" y="141"/>
                  </a:cubicBezTo>
                  <a:cubicBezTo>
                    <a:pt x="37" y="146"/>
                    <a:pt x="37" y="142"/>
                    <a:pt x="37" y="140"/>
                  </a:cubicBezTo>
                  <a:close/>
                  <a:moveTo>
                    <a:pt x="36" y="64"/>
                  </a:moveTo>
                  <a:cubicBezTo>
                    <a:pt x="36" y="61"/>
                    <a:pt x="37" y="59"/>
                    <a:pt x="37" y="57"/>
                  </a:cubicBezTo>
                  <a:cubicBezTo>
                    <a:pt x="37" y="58"/>
                    <a:pt x="37" y="61"/>
                    <a:pt x="3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2"/>
                    <a:pt x="38" y="59"/>
                    <a:pt x="38" y="58"/>
                  </a:cubicBezTo>
                  <a:cubicBezTo>
                    <a:pt x="38" y="54"/>
                    <a:pt x="38" y="51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6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7" y="47"/>
                    <a:pt x="37" y="47"/>
                    <a:pt x="36" y="47"/>
                  </a:cubicBezTo>
                  <a:cubicBezTo>
                    <a:pt x="36" y="53"/>
                    <a:pt x="35" y="58"/>
                    <a:pt x="35" y="63"/>
                  </a:cubicBezTo>
                  <a:cubicBezTo>
                    <a:pt x="35" y="64"/>
                    <a:pt x="36" y="64"/>
                    <a:pt x="36" y="64"/>
                  </a:cubicBezTo>
                  <a:close/>
                  <a:moveTo>
                    <a:pt x="43" y="19"/>
                  </a:moveTo>
                  <a:cubicBezTo>
                    <a:pt x="41" y="30"/>
                    <a:pt x="39" y="3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37"/>
                    <a:pt x="41" y="28"/>
                    <a:pt x="43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00">
              <a:extLst>
                <a:ext uri="{FF2B5EF4-FFF2-40B4-BE49-F238E27FC236}">
                  <a16:creationId xmlns:a16="http://schemas.microsoft.com/office/drawing/2014/main" id="{D48F893A-F935-4AF0-ADCF-80F988D6E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5430" y="3464821"/>
              <a:ext cx="455940" cy="236467"/>
            </a:xfrm>
            <a:custGeom>
              <a:avLst/>
              <a:gdLst>
                <a:gd name="T0" fmla="*/ 62 w 588"/>
                <a:gd name="T1" fmla="*/ 191 h 267"/>
                <a:gd name="T2" fmla="*/ 45 w 588"/>
                <a:gd name="T3" fmla="*/ 165 h 267"/>
                <a:gd name="T4" fmla="*/ 34 w 588"/>
                <a:gd name="T5" fmla="*/ 119 h 267"/>
                <a:gd name="T6" fmla="*/ 42 w 588"/>
                <a:gd name="T7" fmla="*/ 12 h 267"/>
                <a:gd name="T8" fmla="*/ 41 w 588"/>
                <a:gd name="T9" fmla="*/ 17 h 267"/>
                <a:gd name="T10" fmla="*/ 44 w 588"/>
                <a:gd name="T11" fmla="*/ 13 h 267"/>
                <a:gd name="T12" fmla="*/ 38 w 588"/>
                <a:gd name="T13" fmla="*/ 11 h 267"/>
                <a:gd name="T14" fmla="*/ 44 w 588"/>
                <a:gd name="T15" fmla="*/ 12 h 267"/>
                <a:gd name="T16" fmla="*/ 44 w 588"/>
                <a:gd name="T17" fmla="*/ 12 h 267"/>
                <a:gd name="T18" fmla="*/ 43 w 588"/>
                <a:gd name="T19" fmla="*/ 10 h 267"/>
                <a:gd name="T20" fmla="*/ 40 w 588"/>
                <a:gd name="T21" fmla="*/ 8 h 267"/>
                <a:gd name="T22" fmla="*/ 36 w 588"/>
                <a:gd name="T23" fmla="*/ 5 h 267"/>
                <a:gd name="T24" fmla="*/ 27 w 588"/>
                <a:gd name="T25" fmla="*/ 76 h 267"/>
                <a:gd name="T26" fmla="*/ 39 w 588"/>
                <a:gd name="T27" fmla="*/ 11 h 267"/>
                <a:gd name="T28" fmla="*/ 44 w 588"/>
                <a:gd name="T29" fmla="*/ 11 h 267"/>
                <a:gd name="T30" fmla="*/ 44 w 588"/>
                <a:gd name="T31" fmla="*/ 10 h 267"/>
                <a:gd name="T32" fmla="*/ 36 w 588"/>
                <a:gd name="T33" fmla="*/ 47 h 267"/>
                <a:gd name="T34" fmla="*/ 24 w 588"/>
                <a:gd name="T35" fmla="*/ 44 h 267"/>
                <a:gd name="T36" fmla="*/ 17 w 588"/>
                <a:gd name="T37" fmla="*/ 41 h 267"/>
                <a:gd name="T38" fmla="*/ 12 w 588"/>
                <a:gd name="T39" fmla="*/ 37 h 267"/>
                <a:gd name="T40" fmla="*/ 2 w 588"/>
                <a:gd name="T41" fmla="*/ 39 h 267"/>
                <a:gd name="T42" fmla="*/ 0 w 588"/>
                <a:gd name="T43" fmla="*/ 48 h 267"/>
                <a:gd name="T44" fmla="*/ 6 w 588"/>
                <a:gd name="T45" fmla="*/ 55 h 267"/>
                <a:gd name="T46" fmla="*/ 15 w 588"/>
                <a:gd name="T47" fmla="*/ 58 h 267"/>
                <a:gd name="T48" fmla="*/ 32 w 588"/>
                <a:gd name="T49" fmla="*/ 46 h 267"/>
                <a:gd name="T50" fmla="*/ 38 w 588"/>
                <a:gd name="T51" fmla="*/ 11 h 267"/>
                <a:gd name="T52" fmla="*/ 37 w 588"/>
                <a:gd name="T53" fmla="*/ 13 h 267"/>
                <a:gd name="T54" fmla="*/ 588 w 588"/>
                <a:gd name="T55" fmla="*/ 101 h 267"/>
                <a:gd name="T56" fmla="*/ 537 w 588"/>
                <a:gd name="T57" fmla="*/ 218 h 267"/>
                <a:gd name="T58" fmla="*/ 232 w 588"/>
                <a:gd name="T59" fmla="*/ 260 h 267"/>
                <a:gd name="T60" fmla="*/ 76 w 588"/>
                <a:gd name="T61" fmla="*/ 220 h 267"/>
                <a:gd name="T62" fmla="*/ 31 w 588"/>
                <a:gd name="T63" fmla="*/ 161 h 267"/>
                <a:gd name="T64" fmla="*/ 30 w 588"/>
                <a:gd name="T65" fmla="*/ 87 h 267"/>
                <a:gd name="T66" fmla="*/ 31 w 588"/>
                <a:gd name="T67" fmla="*/ 107 h 267"/>
                <a:gd name="T68" fmla="*/ 35 w 588"/>
                <a:gd name="T69" fmla="*/ 159 h 267"/>
                <a:gd name="T70" fmla="*/ 34 w 588"/>
                <a:gd name="T71" fmla="*/ 76 h 267"/>
                <a:gd name="T72" fmla="*/ 37 w 588"/>
                <a:gd name="T73" fmla="*/ 153 h 267"/>
                <a:gd name="T74" fmla="*/ 36 w 588"/>
                <a:gd name="T75" fmla="*/ 64 h 267"/>
                <a:gd name="T76" fmla="*/ 37 w 588"/>
                <a:gd name="T77" fmla="*/ 73 h 267"/>
                <a:gd name="T78" fmla="*/ 37 w 588"/>
                <a:gd name="T79" fmla="*/ 79 h 267"/>
                <a:gd name="T80" fmla="*/ 38 w 588"/>
                <a:gd name="T81" fmla="*/ 142 h 267"/>
                <a:gd name="T82" fmla="*/ 70 w 588"/>
                <a:gd name="T83" fmla="*/ 202 h 267"/>
                <a:gd name="T84" fmla="*/ 174 w 588"/>
                <a:gd name="T85" fmla="*/ 237 h 267"/>
                <a:gd name="T86" fmla="*/ 423 w 588"/>
                <a:gd name="T87" fmla="*/ 246 h 267"/>
                <a:gd name="T88" fmla="*/ 573 w 588"/>
                <a:gd name="T89" fmla="*/ 108 h 267"/>
                <a:gd name="T90" fmla="*/ 464 w 588"/>
                <a:gd name="T91" fmla="*/ 15 h 267"/>
                <a:gd name="T92" fmla="*/ 300 w 588"/>
                <a:gd name="T93" fmla="*/ 28 h 267"/>
                <a:gd name="T94" fmla="*/ 139 w 588"/>
                <a:gd name="T95" fmla="*/ 58 h 267"/>
                <a:gd name="T96" fmla="*/ 38 w 588"/>
                <a:gd name="T97" fmla="*/ 64 h 267"/>
                <a:gd name="T98" fmla="*/ 175 w 588"/>
                <a:gd name="T99" fmla="*/ 35 h 267"/>
                <a:gd name="T100" fmla="*/ 372 w 588"/>
                <a:gd name="T101" fmla="*/ 5 h 267"/>
                <a:gd name="T102" fmla="*/ 588 w 588"/>
                <a:gd name="T103" fmla="*/ 101 h 267"/>
                <a:gd name="T104" fmla="*/ 37 w 588"/>
                <a:gd name="T105" fmla="*/ 139 h 267"/>
                <a:gd name="T106" fmla="*/ 36 w 588"/>
                <a:gd name="T107" fmla="*/ 64 h 267"/>
                <a:gd name="T108" fmla="*/ 38 w 588"/>
                <a:gd name="T109" fmla="*/ 47 h 267"/>
                <a:gd name="T110" fmla="*/ 43 w 588"/>
                <a:gd name="T111" fmla="*/ 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8" h="267">
                  <a:moveTo>
                    <a:pt x="124" y="240"/>
                  </a:moveTo>
                  <a:cubicBezTo>
                    <a:pt x="124" y="240"/>
                    <a:pt x="127" y="240"/>
                    <a:pt x="128" y="241"/>
                  </a:cubicBezTo>
                  <a:cubicBezTo>
                    <a:pt x="127" y="241"/>
                    <a:pt x="126" y="240"/>
                    <a:pt x="124" y="240"/>
                  </a:cubicBezTo>
                  <a:close/>
                  <a:moveTo>
                    <a:pt x="67" y="197"/>
                  </a:moveTo>
                  <a:cubicBezTo>
                    <a:pt x="66" y="196"/>
                    <a:pt x="65" y="195"/>
                    <a:pt x="63" y="193"/>
                  </a:cubicBezTo>
                  <a:cubicBezTo>
                    <a:pt x="63" y="193"/>
                    <a:pt x="66" y="196"/>
                    <a:pt x="67" y="197"/>
                  </a:cubicBezTo>
                  <a:close/>
                  <a:moveTo>
                    <a:pt x="62" y="191"/>
                  </a:moveTo>
                  <a:cubicBezTo>
                    <a:pt x="61" y="191"/>
                    <a:pt x="59" y="187"/>
                    <a:pt x="58" y="187"/>
                  </a:cubicBezTo>
                  <a:cubicBezTo>
                    <a:pt x="59" y="189"/>
                    <a:pt x="62" y="191"/>
                    <a:pt x="62" y="191"/>
                  </a:cubicBezTo>
                  <a:close/>
                  <a:moveTo>
                    <a:pt x="48" y="175"/>
                  </a:moveTo>
                  <a:cubicBezTo>
                    <a:pt x="47" y="173"/>
                    <a:pt x="45" y="170"/>
                    <a:pt x="45" y="170"/>
                  </a:cubicBezTo>
                  <a:cubicBezTo>
                    <a:pt x="45" y="171"/>
                    <a:pt x="47" y="173"/>
                    <a:pt x="48" y="175"/>
                  </a:cubicBezTo>
                  <a:close/>
                  <a:moveTo>
                    <a:pt x="43" y="156"/>
                  </a:moveTo>
                  <a:cubicBezTo>
                    <a:pt x="44" y="160"/>
                    <a:pt x="45" y="163"/>
                    <a:pt x="45" y="165"/>
                  </a:cubicBezTo>
                  <a:cubicBezTo>
                    <a:pt x="44" y="162"/>
                    <a:pt x="43" y="157"/>
                    <a:pt x="43" y="156"/>
                  </a:cubicBezTo>
                  <a:close/>
                  <a:moveTo>
                    <a:pt x="30" y="120"/>
                  </a:moveTo>
                  <a:cubicBezTo>
                    <a:pt x="29" y="123"/>
                    <a:pt x="30" y="134"/>
                    <a:pt x="30" y="139"/>
                  </a:cubicBezTo>
                  <a:cubicBezTo>
                    <a:pt x="30" y="133"/>
                    <a:pt x="29" y="126"/>
                    <a:pt x="30" y="120"/>
                  </a:cubicBezTo>
                  <a:close/>
                  <a:moveTo>
                    <a:pt x="35" y="100"/>
                  </a:moveTo>
                  <a:cubicBezTo>
                    <a:pt x="35" y="108"/>
                    <a:pt x="34" y="119"/>
                    <a:pt x="34" y="125"/>
                  </a:cubicBezTo>
                  <a:cubicBezTo>
                    <a:pt x="34" y="123"/>
                    <a:pt x="34" y="121"/>
                    <a:pt x="34" y="119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1"/>
                    <a:pt x="35" y="99"/>
                    <a:pt x="35" y="100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2"/>
                    <a:pt x="42" y="12"/>
                    <a:pt x="42" y="12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lose/>
                  <a:moveTo>
                    <a:pt x="44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lose/>
                  <a:moveTo>
                    <a:pt x="38" y="11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39" y="9"/>
                  </a:moveTo>
                  <a:cubicBezTo>
                    <a:pt x="39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9"/>
                  </a:cubicBezTo>
                  <a:close/>
                  <a:moveTo>
                    <a:pt x="44" y="12"/>
                  </a:moveTo>
                  <a:cubicBezTo>
                    <a:pt x="44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2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1"/>
                  </a:cubicBezTo>
                  <a:cubicBezTo>
                    <a:pt x="42" y="10"/>
                    <a:pt x="42" y="10"/>
                    <a:pt x="42" y="10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3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0" y="8"/>
                  </a:moveTo>
                  <a:cubicBezTo>
                    <a:pt x="40" y="9"/>
                    <a:pt x="40" y="8"/>
                    <a:pt x="40" y="8"/>
                  </a:cubicBezTo>
                  <a:close/>
                  <a:moveTo>
                    <a:pt x="39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lose/>
                  <a:moveTo>
                    <a:pt x="39" y="7"/>
                  </a:moveTo>
                  <a:cubicBezTo>
                    <a:pt x="38" y="7"/>
                    <a:pt x="38" y="7"/>
                    <a:pt x="38" y="7"/>
                  </a:cubicBezTo>
                  <a:lnTo>
                    <a:pt x="39" y="7"/>
                  </a:lnTo>
                  <a:close/>
                  <a:moveTo>
                    <a:pt x="36" y="5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lose/>
                  <a:moveTo>
                    <a:pt x="37" y="5"/>
                  </a:moveTo>
                  <a:cubicBezTo>
                    <a:pt x="37" y="4"/>
                    <a:pt x="37" y="4"/>
                    <a:pt x="37" y="5"/>
                  </a:cubicBezTo>
                  <a:close/>
                  <a:moveTo>
                    <a:pt x="27" y="87"/>
                  </a:moveTo>
                  <a:cubicBezTo>
                    <a:pt x="27" y="88"/>
                    <a:pt x="27" y="90"/>
                    <a:pt x="27" y="91"/>
                  </a:cubicBezTo>
                  <a:cubicBezTo>
                    <a:pt x="27" y="85"/>
                    <a:pt x="27" y="80"/>
                    <a:pt x="27" y="76"/>
                  </a:cubicBezTo>
                  <a:cubicBezTo>
                    <a:pt x="27" y="80"/>
                    <a:pt x="27" y="84"/>
                    <a:pt x="27" y="87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0"/>
                    <a:pt x="40" y="9"/>
                  </a:cubicBezTo>
                  <a:cubicBezTo>
                    <a:pt x="40" y="10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40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39" y="11"/>
                    <a:pt x="40" y="11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4" y="11"/>
                  </a:cubicBezTo>
                  <a:close/>
                  <a:moveTo>
                    <a:pt x="44" y="11"/>
                  </a:moveTo>
                  <a:cubicBezTo>
                    <a:pt x="44" y="10"/>
                    <a:pt x="44" y="10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5" y="8"/>
                    <a:pt x="45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9"/>
                    <a:pt x="44" y="10"/>
                  </a:cubicBezTo>
                  <a:cubicBezTo>
                    <a:pt x="44" y="10"/>
                    <a:pt x="43" y="11"/>
                    <a:pt x="44" y="11"/>
                  </a:cubicBezTo>
                  <a:close/>
                  <a:moveTo>
                    <a:pt x="38" y="6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6"/>
                    <a:pt x="38" y="6"/>
                  </a:cubicBezTo>
                  <a:close/>
                  <a:moveTo>
                    <a:pt x="39" y="25"/>
                  </a:moveTo>
                  <a:cubicBezTo>
                    <a:pt x="38" y="32"/>
                    <a:pt x="37" y="40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0"/>
                    <a:pt x="38" y="33"/>
                    <a:pt x="39" y="25"/>
                  </a:cubicBezTo>
                  <a:close/>
                  <a:moveTo>
                    <a:pt x="29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lose/>
                  <a:moveTo>
                    <a:pt x="32" y="46"/>
                  </a:moveTo>
                  <a:cubicBezTo>
                    <a:pt x="29" y="45"/>
                    <a:pt x="27" y="45"/>
                    <a:pt x="24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9" y="40"/>
                    <a:pt x="18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4" y="38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7"/>
                    <a:pt x="6" y="38"/>
                    <a:pt x="5" y="37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" y="41"/>
                    <a:pt x="1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0"/>
                    <a:pt x="1" y="51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4" y="53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5"/>
                    <a:pt x="5" y="55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7" y="55"/>
                    <a:pt x="7" y="56"/>
                    <a:pt x="7" y="56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9" y="56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2" y="56"/>
                    <a:pt x="13" y="58"/>
                    <a:pt x="14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1" y="60"/>
                    <a:pt x="24" y="61"/>
                    <a:pt x="27" y="61"/>
                  </a:cubicBezTo>
                  <a:cubicBezTo>
                    <a:pt x="28" y="62"/>
                    <a:pt x="29" y="62"/>
                    <a:pt x="31" y="62"/>
                  </a:cubicBezTo>
                  <a:cubicBezTo>
                    <a:pt x="31" y="60"/>
                    <a:pt x="31" y="57"/>
                    <a:pt x="31" y="54"/>
                  </a:cubicBezTo>
                  <a:cubicBezTo>
                    <a:pt x="31" y="52"/>
                    <a:pt x="32" y="49"/>
                    <a:pt x="32" y="46"/>
                  </a:cubicBezTo>
                  <a:close/>
                  <a:moveTo>
                    <a:pt x="37" y="13"/>
                  </a:move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8"/>
                    <a:pt x="36" y="19"/>
                  </a:cubicBezTo>
                  <a:cubicBezTo>
                    <a:pt x="34" y="28"/>
                    <a:pt x="33" y="3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35"/>
                    <a:pt x="35" y="24"/>
                    <a:pt x="37" y="13"/>
                  </a:cubicBezTo>
                  <a:close/>
                  <a:moveTo>
                    <a:pt x="34" y="63"/>
                  </a:moveTo>
                  <a:cubicBezTo>
                    <a:pt x="34" y="63"/>
                    <a:pt x="35" y="63"/>
                    <a:pt x="35" y="63"/>
                  </a:cubicBezTo>
                  <a:cubicBezTo>
                    <a:pt x="35" y="58"/>
                    <a:pt x="35" y="52"/>
                    <a:pt x="36" y="47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52"/>
                    <a:pt x="31" y="57"/>
                    <a:pt x="31" y="63"/>
                  </a:cubicBezTo>
                  <a:cubicBezTo>
                    <a:pt x="32" y="63"/>
                    <a:pt x="33" y="63"/>
                    <a:pt x="34" y="63"/>
                  </a:cubicBezTo>
                  <a:close/>
                  <a:moveTo>
                    <a:pt x="588" y="101"/>
                  </a:moveTo>
                  <a:cubicBezTo>
                    <a:pt x="588" y="108"/>
                    <a:pt x="587" y="115"/>
                    <a:pt x="586" y="121"/>
                  </a:cubicBezTo>
                  <a:cubicBezTo>
                    <a:pt x="585" y="133"/>
                    <a:pt x="583" y="145"/>
                    <a:pt x="580" y="157"/>
                  </a:cubicBezTo>
                  <a:cubicBezTo>
                    <a:pt x="579" y="162"/>
                    <a:pt x="577" y="166"/>
                    <a:pt x="576" y="170"/>
                  </a:cubicBezTo>
                  <a:cubicBezTo>
                    <a:pt x="575" y="173"/>
                    <a:pt x="574" y="176"/>
                    <a:pt x="573" y="179"/>
                  </a:cubicBezTo>
                  <a:cubicBezTo>
                    <a:pt x="571" y="182"/>
                    <a:pt x="569" y="186"/>
                    <a:pt x="567" y="190"/>
                  </a:cubicBezTo>
                  <a:cubicBezTo>
                    <a:pt x="564" y="194"/>
                    <a:pt x="561" y="197"/>
                    <a:pt x="558" y="201"/>
                  </a:cubicBezTo>
                  <a:cubicBezTo>
                    <a:pt x="552" y="207"/>
                    <a:pt x="544" y="213"/>
                    <a:pt x="537" y="218"/>
                  </a:cubicBezTo>
                  <a:cubicBezTo>
                    <a:pt x="526" y="225"/>
                    <a:pt x="516" y="230"/>
                    <a:pt x="505" y="235"/>
                  </a:cubicBezTo>
                  <a:cubicBezTo>
                    <a:pt x="494" y="240"/>
                    <a:pt x="483" y="244"/>
                    <a:pt x="471" y="248"/>
                  </a:cubicBezTo>
                  <a:cubicBezTo>
                    <a:pt x="452" y="254"/>
                    <a:pt x="432" y="259"/>
                    <a:pt x="411" y="262"/>
                  </a:cubicBezTo>
                  <a:cubicBezTo>
                    <a:pt x="398" y="264"/>
                    <a:pt x="384" y="266"/>
                    <a:pt x="370" y="266"/>
                  </a:cubicBezTo>
                  <a:cubicBezTo>
                    <a:pt x="356" y="267"/>
                    <a:pt x="341" y="267"/>
                    <a:pt x="327" y="267"/>
                  </a:cubicBezTo>
                  <a:cubicBezTo>
                    <a:pt x="297" y="267"/>
                    <a:pt x="266" y="265"/>
                    <a:pt x="237" y="261"/>
                  </a:cubicBezTo>
                  <a:cubicBezTo>
                    <a:pt x="236" y="260"/>
                    <a:pt x="234" y="260"/>
                    <a:pt x="232" y="260"/>
                  </a:cubicBezTo>
                  <a:cubicBezTo>
                    <a:pt x="229" y="259"/>
                    <a:pt x="230" y="260"/>
                    <a:pt x="226" y="259"/>
                  </a:cubicBezTo>
                  <a:cubicBezTo>
                    <a:pt x="223" y="259"/>
                    <a:pt x="225" y="259"/>
                    <a:pt x="223" y="259"/>
                  </a:cubicBezTo>
                  <a:cubicBezTo>
                    <a:pt x="210" y="257"/>
                    <a:pt x="198" y="254"/>
                    <a:pt x="185" y="252"/>
                  </a:cubicBezTo>
                  <a:cubicBezTo>
                    <a:pt x="173" y="250"/>
                    <a:pt x="161" y="247"/>
                    <a:pt x="149" y="245"/>
                  </a:cubicBezTo>
                  <a:cubicBezTo>
                    <a:pt x="145" y="244"/>
                    <a:pt x="149" y="245"/>
                    <a:pt x="146" y="244"/>
                  </a:cubicBezTo>
                  <a:cubicBezTo>
                    <a:pt x="132" y="241"/>
                    <a:pt x="113" y="236"/>
                    <a:pt x="96" y="230"/>
                  </a:cubicBezTo>
                  <a:cubicBezTo>
                    <a:pt x="90" y="227"/>
                    <a:pt x="82" y="223"/>
                    <a:pt x="76" y="220"/>
                  </a:cubicBezTo>
                  <a:cubicBezTo>
                    <a:pt x="74" y="219"/>
                    <a:pt x="75" y="219"/>
                    <a:pt x="74" y="218"/>
                  </a:cubicBezTo>
                  <a:cubicBezTo>
                    <a:pt x="72" y="217"/>
                    <a:pt x="73" y="218"/>
                    <a:pt x="72" y="217"/>
                  </a:cubicBezTo>
                  <a:cubicBezTo>
                    <a:pt x="71" y="217"/>
                    <a:pt x="68" y="214"/>
                    <a:pt x="67" y="213"/>
                  </a:cubicBezTo>
                  <a:cubicBezTo>
                    <a:pt x="59" y="207"/>
                    <a:pt x="53" y="201"/>
                    <a:pt x="47" y="193"/>
                  </a:cubicBezTo>
                  <a:cubicBezTo>
                    <a:pt x="45" y="190"/>
                    <a:pt x="42" y="186"/>
                    <a:pt x="40" y="182"/>
                  </a:cubicBezTo>
                  <a:cubicBezTo>
                    <a:pt x="38" y="178"/>
                    <a:pt x="35" y="174"/>
                    <a:pt x="33" y="169"/>
                  </a:cubicBezTo>
                  <a:cubicBezTo>
                    <a:pt x="32" y="166"/>
                    <a:pt x="32" y="166"/>
                    <a:pt x="31" y="161"/>
                  </a:cubicBezTo>
                  <a:cubicBezTo>
                    <a:pt x="30" y="156"/>
                    <a:pt x="30" y="157"/>
                    <a:pt x="30" y="154"/>
                  </a:cubicBezTo>
                  <a:cubicBezTo>
                    <a:pt x="29" y="153"/>
                    <a:pt x="29" y="149"/>
                    <a:pt x="29" y="148"/>
                  </a:cubicBezTo>
                  <a:cubicBezTo>
                    <a:pt x="29" y="147"/>
                    <a:pt x="29" y="148"/>
                    <a:pt x="29" y="148"/>
                  </a:cubicBezTo>
                  <a:cubicBezTo>
                    <a:pt x="28" y="144"/>
                    <a:pt x="28" y="133"/>
                    <a:pt x="28" y="127"/>
                  </a:cubicBezTo>
                  <a:cubicBezTo>
                    <a:pt x="28" y="120"/>
                    <a:pt x="28" y="111"/>
                    <a:pt x="28" y="102"/>
                  </a:cubicBezTo>
                  <a:cubicBezTo>
                    <a:pt x="28" y="111"/>
                    <a:pt x="28" y="118"/>
                    <a:pt x="29" y="120"/>
                  </a:cubicBezTo>
                  <a:cubicBezTo>
                    <a:pt x="29" y="112"/>
                    <a:pt x="29" y="96"/>
                    <a:pt x="30" y="87"/>
                  </a:cubicBezTo>
                  <a:cubicBezTo>
                    <a:pt x="30" y="80"/>
                    <a:pt x="30" y="71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9"/>
                    <a:pt x="30" y="75"/>
                    <a:pt x="30" y="81"/>
                  </a:cubicBezTo>
                  <a:cubicBezTo>
                    <a:pt x="30" y="91"/>
                    <a:pt x="29" y="117"/>
                    <a:pt x="29" y="133"/>
                  </a:cubicBezTo>
                  <a:cubicBezTo>
                    <a:pt x="30" y="142"/>
                    <a:pt x="31" y="147"/>
                    <a:pt x="31" y="143"/>
                  </a:cubicBezTo>
                  <a:cubicBezTo>
                    <a:pt x="30" y="130"/>
                    <a:pt x="30" y="120"/>
                    <a:pt x="31" y="109"/>
                  </a:cubicBezTo>
                  <a:cubicBezTo>
                    <a:pt x="31" y="107"/>
                    <a:pt x="31" y="104"/>
                    <a:pt x="31" y="107"/>
                  </a:cubicBezTo>
                  <a:cubicBezTo>
                    <a:pt x="31" y="119"/>
                    <a:pt x="31" y="132"/>
                    <a:pt x="32" y="144"/>
                  </a:cubicBezTo>
                  <a:cubicBezTo>
                    <a:pt x="33" y="156"/>
                    <a:pt x="36" y="168"/>
                    <a:pt x="41" y="177"/>
                  </a:cubicBezTo>
                  <a:cubicBezTo>
                    <a:pt x="43" y="179"/>
                    <a:pt x="45" y="183"/>
                    <a:pt x="47" y="186"/>
                  </a:cubicBezTo>
                  <a:cubicBezTo>
                    <a:pt x="48" y="188"/>
                    <a:pt x="49" y="189"/>
                    <a:pt x="50" y="190"/>
                  </a:cubicBezTo>
                  <a:cubicBezTo>
                    <a:pt x="50" y="189"/>
                    <a:pt x="49" y="188"/>
                    <a:pt x="49" y="188"/>
                  </a:cubicBezTo>
                  <a:cubicBezTo>
                    <a:pt x="46" y="183"/>
                    <a:pt x="43" y="179"/>
                    <a:pt x="41" y="174"/>
                  </a:cubicBezTo>
                  <a:cubicBezTo>
                    <a:pt x="38" y="169"/>
                    <a:pt x="37" y="164"/>
                    <a:pt x="35" y="159"/>
                  </a:cubicBezTo>
                  <a:cubicBezTo>
                    <a:pt x="33" y="149"/>
                    <a:pt x="33" y="139"/>
                    <a:pt x="33" y="12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7"/>
                    <a:pt x="34" y="88"/>
                    <a:pt x="34" y="87"/>
                  </a:cubicBezTo>
                  <a:cubicBezTo>
                    <a:pt x="34" y="79"/>
                    <a:pt x="34" y="71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8"/>
                    <a:pt x="35" y="72"/>
                    <a:pt x="34" y="76"/>
                  </a:cubicBezTo>
                  <a:cubicBezTo>
                    <a:pt x="34" y="78"/>
                    <a:pt x="35" y="79"/>
                    <a:pt x="35" y="81"/>
                  </a:cubicBezTo>
                  <a:cubicBezTo>
                    <a:pt x="34" y="95"/>
                    <a:pt x="33" y="115"/>
                    <a:pt x="34" y="132"/>
                  </a:cubicBezTo>
                  <a:cubicBezTo>
                    <a:pt x="34" y="135"/>
                    <a:pt x="34" y="135"/>
                    <a:pt x="34" y="128"/>
                  </a:cubicBezTo>
                  <a:cubicBezTo>
                    <a:pt x="34" y="130"/>
                    <a:pt x="34" y="131"/>
                    <a:pt x="34" y="134"/>
                  </a:cubicBezTo>
                  <a:cubicBezTo>
                    <a:pt x="34" y="134"/>
                    <a:pt x="34" y="134"/>
                    <a:pt x="34" y="133"/>
                  </a:cubicBezTo>
                  <a:cubicBezTo>
                    <a:pt x="35" y="142"/>
                    <a:pt x="35" y="143"/>
                    <a:pt x="36" y="152"/>
                  </a:cubicBezTo>
                  <a:cubicBezTo>
                    <a:pt x="37" y="154"/>
                    <a:pt x="37" y="155"/>
                    <a:pt x="37" y="153"/>
                  </a:cubicBezTo>
                  <a:cubicBezTo>
                    <a:pt x="35" y="146"/>
                    <a:pt x="35" y="139"/>
                    <a:pt x="35" y="132"/>
                  </a:cubicBezTo>
                  <a:cubicBezTo>
                    <a:pt x="35" y="128"/>
                    <a:pt x="35" y="125"/>
                    <a:pt x="35" y="121"/>
                  </a:cubicBezTo>
                  <a:cubicBezTo>
                    <a:pt x="35" y="119"/>
                    <a:pt x="35" y="119"/>
                    <a:pt x="35" y="117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96"/>
                    <a:pt x="35" y="87"/>
                    <a:pt x="36" y="78"/>
                  </a:cubicBezTo>
                  <a:cubicBezTo>
                    <a:pt x="36" y="73"/>
                    <a:pt x="36" y="69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6"/>
                    <a:pt x="36" y="68"/>
                    <a:pt x="36" y="71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5"/>
                    <a:pt x="36" y="122"/>
                    <a:pt x="36" y="120"/>
                  </a:cubicBezTo>
                  <a:cubicBezTo>
                    <a:pt x="36" y="115"/>
                    <a:pt x="36" y="112"/>
                    <a:pt x="36" y="108"/>
                  </a:cubicBezTo>
                  <a:cubicBezTo>
                    <a:pt x="36" y="106"/>
                    <a:pt x="36" y="109"/>
                    <a:pt x="36" y="107"/>
                  </a:cubicBezTo>
                  <a:cubicBezTo>
                    <a:pt x="36" y="96"/>
                    <a:pt x="36" y="86"/>
                    <a:pt x="37" y="73"/>
                  </a:cubicBezTo>
                  <a:cubicBezTo>
                    <a:pt x="37" y="72"/>
                    <a:pt x="37" y="69"/>
                    <a:pt x="37" y="71"/>
                  </a:cubicBezTo>
                  <a:cubicBezTo>
                    <a:pt x="37" y="69"/>
                    <a:pt x="37" y="69"/>
                    <a:pt x="37" y="68"/>
                  </a:cubicBezTo>
                  <a:cubicBezTo>
                    <a:pt x="37" y="64"/>
                    <a:pt x="37" y="68"/>
                    <a:pt x="37" y="67"/>
                  </a:cubicBezTo>
                  <a:cubicBezTo>
                    <a:pt x="37" y="66"/>
                    <a:pt x="37" y="65"/>
                    <a:pt x="37" y="64"/>
                  </a:cubicBezTo>
                  <a:cubicBezTo>
                    <a:pt x="37" y="64"/>
                    <a:pt x="38" y="64"/>
                    <a:pt x="38" y="64"/>
                  </a:cubicBezTo>
                  <a:cubicBezTo>
                    <a:pt x="37" y="65"/>
                    <a:pt x="37" y="66"/>
                    <a:pt x="37" y="68"/>
                  </a:cubicBezTo>
                  <a:cubicBezTo>
                    <a:pt x="37" y="73"/>
                    <a:pt x="37" y="74"/>
                    <a:pt x="37" y="79"/>
                  </a:cubicBezTo>
                  <a:cubicBezTo>
                    <a:pt x="37" y="83"/>
                    <a:pt x="37" y="89"/>
                    <a:pt x="37" y="94"/>
                  </a:cubicBezTo>
                  <a:cubicBezTo>
                    <a:pt x="37" y="99"/>
                    <a:pt x="37" y="103"/>
                    <a:pt x="37" y="108"/>
                  </a:cubicBezTo>
                  <a:cubicBezTo>
                    <a:pt x="37" y="110"/>
                    <a:pt x="37" y="109"/>
                    <a:pt x="37" y="113"/>
                  </a:cubicBezTo>
                  <a:cubicBezTo>
                    <a:pt x="37" y="114"/>
                    <a:pt x="37" y="109"/>
                    <a:pt x="37" y="112"/>
                  </a:cubicBezTo>
                  <a:cubicBezTo>
                    <a:pt x="37" y="115"/>
                    <a:pt x="37" y="112"/>
                    <a:pt x="37" y="114"/>
                  </a:cubicBezTo>
                  <a:cubicBezTo>
                    <a:pt x="37" y="117"/>
                    <a:pt x="37" y="118"/>
                    <a:pt x="37" y="120"/>
                  </a:cubicBezTo>
                  <a:cubicBezTo>
                    <a:pt x="37" y="127"/>
                    <a:pt x="37" y="134"/>
                    <a:pt x="38" y="142"/>
                  </a:cubicBezTo>
                  <a:cubicBezTo>
                    <a:pt x="38" y="144"/>
                    <a:pt x="38" y="139"/>
                    <a:pt x="38" y="141"/>
                  </a:cubicBezTo>
                  <a:cubicBezTo>
                    <a:pt x="38" y="144"/>
                    <a:pt x="40" y="154"/>
                    <a:pt x="40" y="156"/>
                  </a:cubicBezTo>
                  <a:cubicBezTo>
                    <a:pt x="41" y="160"/>
                    <a:pt x="42" y="163"/>
                    <a:pt x="43" y="167"/>
                  </a:cubicBezTo>
                  <a:cubicBezTo>
                    <a:pt x="45" y="170"/>
                    <a:pt x="46" y="172"/>
                    <a:pt x="49" y="177"/>
                  </a:cubicBezTo>
                  <a:cubicBezTo>
                    <a:pt x="50" y="179"/>
                    <a:pt x="49" y="177"/>
                    <a:pt x="50" y="178"/>
                  </a:cubicBezTo>
                  <a:cubicBezTo>
                    <a:pt x="53" y="183"/>
                    <a:pt x="55" y="186"/>
                    <a:pt x="59" y="191"/>
                  </a:cubicBezTo>
                  <a:cubicBezTo>
                    <a:pt x="61" y="194"/>
                    <a:pt x="66" y="199"/>
                    <a:pt x="70" y="202"/>
                  </a:cubicBezTo>
                  <a:cubicBezTo>
                    <a:pt x="71" y="202"/>
                    <a:pt x="68" y="199"/>
                    <a:pt x="65" y="197"/>
                  </a:cubicBezTo>
                  <a:cubicBezTo>
                    <a:pt x="67" y="198"/>
                    <a:pt x="71" y="203"/>
                    <a:pt x="73" y="204"/>
                  </a:cubicBezTo>
                  <a:cubicBezTo>
                    <a:pt x="87" y="215"/>
                    <a:pt x="101" y="220"/>
                    <a:pt x="122" y="226"/>
                  </a:cubicBezTo>
                  <a:cubicBezTo>
                    <a:pt x="125" y="226"/>
                    <a:pt x="126" y="227"/>
                    <a:pt x="129" y="227"/>
                  </a:cubicBezTo>
                  <a:cubicBezTo>
                    <a:pt x="130" y="228"/>
                    <a:pt x="130" y="228"/>
                    <a:pt x="129" y="227"/>
                  </a:cubicBezTo>
                  <a:cubicBezTo>
                    <a:pt x="140" y="230"/>
                    <a:pt x="166" y="236"/>
                    <a:pt x="174" y="237"/>
                  </a:cubicBezTo>
                  <a:cubicBezTo>
                    <a:pt x="177" y="237"/>
                    <a:pt x="173" y="236"/>
                    <a:pt x="174" y="237"/>
                  </a:cubicBezTo>
                  <a:cubicBezTo>
                    <a:pt x="179" y="237"/>
                    <a:pt x="186" y="239"/>
                    <a:pt x="189" y="239"/>
                  </a:cubicBezTo>
                  <a:cubicBezTo>
                    <a:pt x="201" y="241"/>
                    <a:pt x="213" y="244"/>
                    <a:pt x="222" y="245"/>
                  </a:cubicBezTo>
                  <a:cubicBezTo>
                    <a:pt x="225" y="245"/>
                    <a:pt x="228" y="246"/>
                    <a:pt x="229" y="246"/>
                  </a:cubicBezTo>
                  <a:cubicBezTo>
                    <a:pt x="235" y="247"/>
                    <a:pt x="244" y="248"/>
                    <a:pt x="250" y="249"/>
                  </a:cubicBezTo>
                  <a:cubicBezTo>
                    <a:pt x="287" y="253"/>
                    <a:pt x="326" y="255"/>
                    <a:pt x="365" y="253"/>
                  </a:cubicBezTo>
                  <a:cubicBezTo>
                    <a:pt x="375" y="252"/>
                    <a:pt x="385" y="252"/>
                    <a:pt x="394" y="250"/>
                  </a:cubicBezTo>
                  <a:cubicBezTo>
                    <a:pt x="404" y="249"/>
                    <a:pt x="414" y="248"/>
                    <a:pt x="423" y="246"/>
                  </a:cubicBezTo>
                  <a:cubicBezTo>
                    <a:pt x="442" y="242"/>
                    <a:pt x="461" y="237"/>
                    <a:pt x="479" y="231"/>
                  </a:cubicBezTo>
                  <a:cubicBezTo>
                    <a:pt x="496" y="225"/>
                    <a:pt x="516" y="216"/>
                    <a:pt x="530" y="206"/>
                  </a:cubicBezTo>
                  <a:cubicBezTo>
                    <a:pt x="534" y="203"/>
                    <a:pt x="538" y="200"/>
                    <a:pt x="542" y="197"/>
                  </a:cubicBezTo>
                  <a:cubicBezTo>
                    <a:pt x="546" y="193"/>
                    <a:pt x="551" y="188"/>
                    <a:pt x="554" y="184"/>
                  </a:cubicBezTo>
                  <a:cubicBezTo>
                    <a:pt x="557" y="179"/>
                    <a:pt x="560" y="173"/>
                    <a:pt x="562" y="167"/>
                  </a:cubicBezTo>
                  <a:cubicBezTo>
                    <a:pt x="567" y="155"/>
                    <a:pt x="569" y="143"/>
                    <a:pt x="571" y="133"/>
                  </a:cubicBezTo>
                  <a:cubicBezTo>
                    <a:pt x="572" y="125"/>
                    <a:pt x="573" y="116"/>
                    <a:pt x="573" y="108"/>
                  </a:cubicBezTo>
                  <a:cubicBezTo>
                    <a:pt x="574" y="100"/>
                    <a:pt x="573" y="91"/>
                    <a:pt x="572" y="83"/>
                  </a:cubicBezTo>
                  <a:cubicBezTo>
                    <a:pt x="571" y="76"/>
                    <a:pt x="570" y="70"/>
                    <a:pt x="568" y="65"/>
                  </a:cubicBezTo>
                  <a:cubicBezTo>
                    <a:pt x="567" y="63"/>
                    <a:pt x="566" y="60"/>
                    <a:pt x="565" y="58"/>
                  </a:cubicBezTo>
                  <a:cubicBezTo>
                    <a:pt x="560" y="49"/>
                    <a:pt x="552" y="42"/>
                    <a:pt x="543" y="36"/>
                  </a:cubicBezTo>
                  <a:cubicBezTo>
                    <a:pt x="537" y="33"/>
                    <a:pt x="533" y="31"/>
                    <a:pt x="528" y="28"/>
                  </a:cubicBezTo>
                  <a:cubicBezTo>
                    <a:pt x="519" y="25"/>
                    <a:pt x="509" y="21"/>
                    <a:pt x="498" y="19"/>
                  </a:cubicBezTo>
                  <a:cubicBezTo>
                    <a:pt x="487" y="17"/>
                    <a:pt x="475" y="16"/>
                    <a:pt x="464" y="15"/>
                  </a:cubicBezTo>
                  <a:cubicBezTo>
                    <a:pt x="458" y="15"/>
                    <a:pt x="452" y="15"/>
                    <a:pt x="447" y="15"/>
                  </a:cubicBezTo>
                  <a:cubicBezTo>
                    <a:pt x="444" y="15"/>
                    <a:pt x="441" y="15"/>
                    <a:pt x="438" y="15"/>
                  </a:cubicBezTo>
                  <a:cubicBezTo>
                    <a:pt x="428" y="16"/>
                    <a:pt x="414" y="16"/>
                    <a:pt x="403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74" y="20"/>
                    <a:pt x="362" y="21"/>
                    <a:pt x="352" y="22"/>
                  </a:cubicBezTo>
                  <a:cubicBezTo>
                    <a:pt x="339" y="23"/>
                    <a:pt x="318" y="26"/>
                    <a:pt x="302" y="28"/>
                  </a:cubicBezTo>
                  <a:cubicBezTo>
                    <a:pt x="301" y="28"/>
                    <a:pt x="301" y="28"/>
                    <a:pt x="300" y="28"/>
                  </a:cubicBezTo>
                  <a:cubicBezTo>
                    <a:pt x="288" y="30"/>
                    <a:pt x="276" y="33"/>
                    <a:pt x="265" y="34"/>
                  </a:cubicBezTo>
                  <a:cubicBezTo>
                    <a:pt x="263" y="35"/>
                    <a:pt x="263" y="35"/>
                    <a:pt x="261" y="35"/>
                  </a:cubicBezTo>
                  <a:cubicBezTo>
                    <a:pt x="256" y="36"/>
                    <a:pt x="251" y="37"/>
                    <a:pt x="246" y="38"/>
                  </a:cubicBezTo>
                  <a:cubicBezTo>
                    <a:pt x="224" y="42"/>
                    <a:pt x="208" y="45"/>
                    <a:pt x="189" y="48"/>
                  </a:cubicBezTo>
                  <a:cubicBezTo>
                    <a:pt x="178" y="50"/>
                    <a:pt x="167" y="53"/>
                    <a:pt x="156" y="55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4" y="57"/>
                    <a:pt x="142" y="58"/>
                    <a:pt x="139" y="58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29" y="60"/>
                    <a:pt x="126" y="60"/>
                    <a:pt x="122" y="6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08" y="63"/>
                    <a:pt x="105" y="63"/>
                    <a:pt x="102" y="64"/>
                  </a:cubicBezTo>
                  <a:cubicBezTo>
                    <a:pt x="92" y="65"/>
                    <a:pt x="84" y="66"/>
                    <a:pt x="73" y="66"/>
                  </a:cubicBezTo>
                  <a:cubicBezTo>
                    <a:pt x="66" y="66"/>
                    <a:pt x="58" y="66"/>
                    <a:pt x="49" y="65"/>
                  </a:cubicBezTo>
                  <a:cubicBezTo>
                    <a:pt x="45" y="65"/>
                    <a:pt x="41" y="64"/>
                    <a:pt x="38" y="64"/>
                  </a:cubicBezTo>
                  <a:cubicBezTo>
                    <a:pt x="38" y="62"/>
                    <a:pt x="38" y="59"/>
                    <a:pt x="38" y="56"/>
                  </a:cubicBezTo>
                  <a:cubicBezTo>
                    <a:pt x="38" y="54"/>
                    <a:pt x="38" y="58"/>
                    <a:pt x="38" y="55"/>
                  </a:cubicBezTo>
                  <a:cubicBezTo>
                    <a:pt x="38" y="52"/>
                    <a:pt x="39" y="50"/>
                    <a:pt x="39" y="47"/>
                  </a:cubicBezTo>
                  <a:cubicBezTo>
                    <a:pt x="42" y="48"/>
                    <a:pt x="46" y="49"/>
                    <a:pt x="49" y="49"/>
                  </a:cubicBezTo>
                  <a:cubicBezTo>
                    <a:pt x="56" y="50"/>
                    <a:pt x="63" y="50"/>
                    <a:pt x="70" y="50"/>
                  </a:cubicBezTo>
                  <a:cubicBezTo>
                    <a:pt x="92" y="50"/>
                    <a:pt x="113" y="46"/>
                    <a:pt x="135" y="43"/>
                  </a:cubicBezTo>
                  <a:cubicBezTo>
                    <a:pt x="147" y="40"/>
                    <a:pt x="164" y="37"/>
                    <a:pt x="175" y="35"/>
                  </a:cubicBezTo>
                  <a:cubicBezTo>
                    <a:pt x="189" y="32"/>
                    <a:pt x="203" y="30"/>
                    <a:pt x="215" y="28"/>
                  </a:cubicBezTo>
                  <a:cubicBezTo>
                    <a:pt x="224" y="26"/>
                    <a:pt x="231" y="25"/>
                    <a:pt x="239" y="2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54" y="21"/>
                    <a:pt x="261" y="20"/>
                    <a:pt x="269" y="18"/>
                  </a:cubicBezTo>
                  <a:cubicBezTo>
                    <a:pt x="276" y="17"/>
                    <a:pt x="283" y="16"/>
                    <a:pt x="291" y="15"/>
                  </a:cubicBezTo>
                  <a:cubicBezTo>
                    <a:pt x="312" y="12"/>
                    <a:pt x="341" y="7"/>
                    <a:pt x="367" y="5"/>
                  </a:cubicBezTo>
                  <a:cubicBezTo>
                    <a:pt x="372" y="5"/>
                    <a:pt x="372" y="5"/>
                    <a:pt x="372" y="5"/>
                  </a:cubicBezTo>
                  <a:cubicBezTo>
                    <a:pt x="389" y="3"/>
                    <a:pt x="405" y="2"/>
                    <a:pt x="421" y="1"/>
                  </a:cubicBezTo>
                  <a:cubicBezTo>
                    <a:pt x="439" y="0"/>
                    <a:pt x="464" y="0"/>
                    <a:pt x="484" y="3"/>
                  </a:cubicBezTo>
                  <a:cubicBezTo>
                    <a:pt x="502" y="4"/>
                    <a:pt x="521" y="9"/>
                    <a:pt x="538" y="17"/>
                  </a:cubicBezTo>
                  <a:cubicBezTo>
                    <a:pt x="550" y="23"/>
                    <a:pt x="563" y="31"/>
                    <a:pt x="573" y="44"/>
                  </a:cubicBezTo>
                  <a:cubicBezTo>
                    <a:pt x="576" y="49"/>
                    <a:pt x="579" y="54"/>
                    <a:pt x="581" y="59"/>
                  </a:cubicBezTo>
                  <a:cubicBezTo>
                    <a:pt x="584" y="66"/>
                    <a:pt x="585" y="73"/>
                    <a:pt x="586" y="81"/>
                  </a:cubicBezTo>
                  <a:cubicBezTo>
                    <a:pt x="587" y="88"/>
                    <a:pt x="588" y="95"/>
                    <a:pt x="588" y="101"/>
                  </a:cubicBezTo>
                  <a:close/>
                  <a:moveTo>
                    <a:pt x="37" y="139"/>
                  </a:moveTo>
                  <a:cubicBezTo>
                    <a:pt x="37" y="133"/>
                    <a:pt x="37" y="131"/>
                    <a:pt x="37" y="123"/>
                  </a:cubicBezTo>
                  <a:cubicBezTo>
                    <a:pt x="37" y="121"/>
                    <a:pt x="37" y="120"/>
                    <a:pt x="37" y="116"/>
                  </a:cubicBezTo>
                  <a:cubicBezTo>
                    <a:pt x="36" y="115"/>
                    <a:pt x="37" y="105"/>
                    <a:pt x="37" y="106"/>
                  </a:cubicBezTo>
                  <a:cubicBezTo>
                    <a:pt x="36" y="111"/>
                    <a:pt x="36" y="114"/>
                    <a:pt x="36" y="117"/>
                  </a:cubicBezTo>
                  <a:cubicBezTo>
                    <a:pt x="36" y="119"/>
                    <a:pt x="36" y="117"/>
                    <a:pt x="36" y="118"/>
                  </a:cubicBezTo>
                  <a:cubicBezTo>
                    <a:pt x="36" y="123"/>
                    <a:pt x="36" y="132"/>
                    <a:pt x="37" y="139"/>
                  </a:cubicBezTo>
                  <a:cubicBezTo>
                    <a:pt x="37" y="140"/>
                    <a:pt x="37" y="137"/>
                    <a:pt x="37" y="139"/>
                  </a:cubicBezTo>
                  <a:close/>
                  <a:moveTo>
                    <a:pt x="37" y="140"/>
                  </a:moveTo>
                  <a:cubicBezTo>
                    <a:pt x="37" y="141"/>
                    <a:pt x="37" y="141"/>
                    <a:pt x="37" y="141"/>
                  </a:cubicBezTo>
                  <a:cubicBezTo>
                    <a:pt x="37" y="146"/>
                    <a:pt x="37" y="142"/>
                    <a:pt x="37" y="140"/>
                  </a:cubicBezTo>
                  <a:close/>
                  <a:moveTo>
                    <a:pt x="36" y="64"/>
                  </a:moveTo>
                  <a:cubicBezTo>
                    <a:pt x="36" y="61"/>
                    <a:pt x="37" y="59"/>
                    <a:pt x="37" y="57"/>
                  </a:cubicBezTo>
                  <a:cubicBezTo>
                    <a:pt x="37" y="58"/>
                    <a:pt x="37" y="61"/>
                    <a:pt x="3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2"/>
                    <a:pt x="38" y="59"/>
                    <a:pt x="38" y="58"/>
                  </a:cubicBezTo>
                  <a:cubicBezTo>
                    <a:pt x="38" y="54"/>
                    <a:pt x="38" y="51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6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7" y="47"/>
                    <a:pt x="37" y="47"/>
                    <a:pt x="36" y="47"/>
                  </a:cubicBezTo>
                  <a:cubicBezTo>
                    <a:pt x="36" y="53"/>
                    <a:pt x="35" y="58"/>
                    <a:pt x="35" y="63"/>
                  </a:cubicBezTo>
                  <a:cubicBezTo>
                    <a:pt x="35" y="64"/>
                    <a:pt x="36" y="64"/>
                    <a:pt x="36" y="64"/>
                  </a:cubicBezTo>
                  <a:close/>
                  <a:moveTo>
                    <a:pt x="43" y="19"/>
                  </a:moveTo>
                  <a:cubicBezTo>
                    <a:pt x="41" y="30"/>
                    <a:pt x="39" y="3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37"/>
                    <a:pt x="41" y="28"/>
                    <a:pt x="43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A7773-DF27-4B81-AEBD-899F054AC659}"/>
                </a:ext>
              </a:extLst>
            </p:cNvPr>
            <p:cNvSpPr txBox="1"/>
            <p:nvPr/>
          </p:nvSpPr>
          <p:spPr>
            <a:xfrm>
              <a:off x="7325308" y="3764756"/>
              <a:ext cx="149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conjunction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Nearly lossless encoding with 10% tokens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71DF4A-AE39-4621-B898-B427CC15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675" y="1545463"/>
            <a:ext cx="4940954" cy="2531237"/>
          </a:xfr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CA1DC894-A5C5-4320-9805-DEB5407F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23" y="1785622"/>
            <a:ext cx="6669178" cy="23314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035075-8602-49CC-BA44-9C47AB78C280}"/>
              </a:ext>
            </a:extLst>
          </p:cNvPr>
          <p:cNvGrpSpPr/>
          <p:nvPr/>
        </p:nvGrpSpPr>
        <p:grpSpPr>
          <a:xfrm>
            <a:off x="2978955" y="1692889"/>
            <a:ext cx="2492670" cy="3019439"/>
            <a:chOff x="3325665" y="1692889"/>
            <a:chExt cx="2492670" cy="301943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0AE12A-2F6F-4A66-AEBF-3A0EF2A83A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3124" y="1692889"/>
              <a:ext cx="1" cy="265010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AB047D-F3F6-4BDA-9797-50C70B642787}"/>
                </a:ext>
              </a:extLst>
            </p:cNvPr>
            <p:cNvSpPr txBox="1"/>
            <p:nvPr/>
          </p:nvSpPr>
          <p:spPr>
            <a:xfrm>
              <a:off x="3325665" y="4342996"/>
              <a:ext cx="249267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Performance saturated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6BEC5F-CBBF-40ED-933D-1A4C5EFC5F1F}"/>
              </a:ext>
            </a:extLst>
          </p:cNvPr>
          <p:cNvGrpSpPr/>
          <p:nvPr/>
        </p:nvGrpSpPr>
        <p:grpSpPr>
          <a:xfrm>
            <a:off x="4823771" y="1254360"/>
            <a:ext cx="2826827" cy="948673"/>
            <a:chOff x="4823771" y="1254360"/>
            <a:chExt cx="2826827" cy="948673"/>
          </a:xfrm>
        </p:grpSpPr>
        <p:sp>
          <p:nvSpPr>
            <p:cNvPr id="19" name="Freeform 502">
              <a:extLst>
                <a:ext uri="{FF2B5EF4-FFF2-40B4-BE49-F238E27FC236}">
                  <a16:creationId xmlns:a16="http://schemas.microsoft.com/office/drawing/2014/main" id="{8ED62588-2A68-4CD5-BFFE-DBA7A000E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771" y="1692889"/>
              <a:ext cx="2826827" cy="510144"/>
            </a:xfrm>
            <a:custGeom>
              <a:avLst/>
              <a:gdLst>
                <a:gd name="T0" fmla="*/ 685 w 1319"/>
                <a:gd name="T1" fmla="*/ 39 h 237"/>
                <a:gd name="T2" fmla="*/ 684 w 1319"/>
                <a:gd name="T3" fmla="*/ 48 h 237"/>
                <a:gd name="T4" fmla="*/ 686 w 1319"/>
                <a:gd name="T5" fmla="*/ 40 h 237"/>
                <a:gd name="T6" fmla="*/ 689 w 1319"/>
                <a:gd name="T7" fmla="*/ 38 h 237"/>
                <a:gd name="T8" fmla="*/ 1030 w 1319"/>
                <a:gd name="T9" fmla="*/ 43 h 237"/>
                <a:gd name="T10" fmla="*/ 1319 w 1319"/>
                <a:gd name="T11" fmla="*/ 126 h 237"/>
                <a:gd name="T12" fmla="*/ 1278 w 1319"/>
                <a:gd name="T13" fmla="*/ 85 h 237"/>
                <a:gd name="T14" fmla="*/ 1098 w 1319"/>
                <a:gd name="T15" fmla="*/ 53 h 237"/>
                <a:gd name="T16" fmla="*/ 927 w 1319"/>
                <a:gd name="T17" fmla="*/ 38 h 237"/>
                <a:gd name="T18" fmla="*/ 835 w 1319"/>
                <a:gd name="T19" fmla="*/ 36 h 237"/>
                <a:gd name="T20" fmla="*/ 809 w 1319"/>
                <a:gd name="T21" fmla="*/ 36 h 237"/>
                <a:gd name="T22" fmla="*/ 927 w 1319"/>
                <a:gd name="T23" fmla="*/ 39 h 237"/>
                <a:gd name="T24" fmla="*/ 906 w 1319"/>
                <a:gd name="T25" fmla="*/ 40 h 237"/>
                <a:gd name="T26" fmla="*/ 954 w 1319"/>
                <a:gd name="T27" fmla="*/ 43 h 237"/>
                <a:gd name="T28" fmla="*/ 718 w 1319"/>
                <a:gd name="T29" fmla="*/ 40 h 237"/>
                <a:gd name="T30" fmla="*/ 1084 w 1319"/>
                <a:gd name="T31" fmla="*/ 57 h 237"/>
                <a:gd name="T32" fmla="*/ 954 w 1319"/>
                <a:gd name="T33" fmla="*/ 48 h 237"/>
                <a:gd name="T34" fmla="*/ 688 w 1319"/>
                <a:gd name="T35" fmla="*/ 45 h 237"/>
                <a:gd name="T36" fmla="*/ 692 w 1319"/>
                <a:gd name="T37" fmla="*/ 45 h 237"/>
                <a:gd name="T38" fmla="*/ 941 w 1319"/>
                <a:gd name="T39" fmla="*/ 49 h 237"/>
                <a:gd name="T40" fmla="*/ 1142 w 1319"/>
                <a:gd name="T41" fmla="*/ 69 h 237"/>
                <a:gd name="T42" fmla="*/ 1291 w 1319"/>
                <a:gd name="T43" fmla="*/ 105 h 237"/>
                <a:gd name="T44" fmla="*/ 1300 w 1319"/>
                <a:gd name="T45" fmla="*/ 134 h 237"/>
                <a:gd name="T46" fmla="*/ 1171 w 1319"/>
                <a:gd name="T47" fmla="*/ 185 h 237"/>
                <a:gd name="T48" fmla="*/ 765 w 1319"/>
                <a:gd name="T49" fmla="*/ 221 h 237"/>
                <a:gd name="T50" fmla="*/ 244 w 1319"/>
                <a:gd name="T51" fmla="*/ 206 h 237"/>
                <a:gd name="T52" fmla="*/ 14 w 1319"/>
                <a:gd name="T53" fmla="*/ 149 h 237"/>
                <a:gd name="T54" fmla="*/ 350 w 1319"/>
                <a:gd name="T55" fmla="*/ 42 h 237"/>
                <a:gd name="T56" fmla="*/ 774 w 1319"/>
                <a:gd name="T57" fmla="*/ 16 h 237"/>
                <a:gd name="T58" fmla="*/ 1123 w 1319"/>
                <a:gd name="T59" fmla="*/ 36 h 237"/>
                <a:gd name="T60" fmla="*/ 1130 w 1319"/>
                <a:gd name="T61" fmla="*/ 38 h 237"/>
                <a:gd name="T62" fmla="*/ 1137 w 1319"/>
                <a:gd name="T63" fmla="*/ 38 h 237"/>
                <a:gd name="T64" fmla="*/ 1144 w 1319"/>
                <a:gd name="T65" fmla="*/ 33 h 237"/>
                <a:gd name="T66" fmla="*/ 1143 w 1319"/>
                <a:gd name="T67" fmla="*/ 25 h 237"/>
                <a:gd name="T68" fmla="*/ 1137 w 1319"/>
                <a:gd name="T69" fmla="*/ 20 h 237"/>
                <a:gd name="T70" fmla="*/ 1131 w 1319"/>
                <a:gd name="T71" fmla="*/ 19 h 237"/>
                <a:gd name="T72" fmla="*/ 1122 w 1319"/>
                <a:gd name="T73" fmla="*/ 19 h 237"/>
                <a:gd name="T74" fmla="*/ 920 w 1319"/>
                <a:gd name="T75" fmla="*/ 2 h 237"/>
                <a:gd name="T76" fmla="*/ 750 w 1319"/>
                <a:gd name="T77" fmla="*/ 1 h 237"/>
                <a:gd name="T78" fmla="*/ 385 w 1319"/>
                <a:gd name="T79" fmla="*/ 23 h 237"/>
                <a:gd name="T80" fmla="*/ 65 w 1319"/>
                <a:gd name="T81" fmla="*/ 94 h 237"/>
                <a:gd name="T82" fmla="*/ 7 w 1319"/>
                <a:gd name="T83" fmla="*/ 168 h 237"/>
                <a:gd name="T84" fmla="*/ 158 w 1319"/>
                <a:gd name="T85" fmla="*/ 212 h 237"/>
                <a:gd name="T86" fmla="*/ 992 w 1319"/>
                <a:gd name="T87" fmla="*/ 223 h 237"/>
                <a:gd name="T88" fmla="*/ 1284 w 1319"/>
                <a:gd name="T89" fmla="*/ 161 h 237"/>
                <a:gd name="T90" fmla="*/ 1319 w 1319"/>
                <a:gd name="T91" fmla="*/ 126 h 237"/>
                <a:gd name="T92" fmla="*/ 985 w 1319"/>
                <a:gd name="T93" fmla="*/ 52 h 237"/>
                <a:gd name="T94" fmla="*/ 688 w 1319"/>
                <a:gd name="T95" fmla="*/ 44 h 237"/>
                <a:gd name="T96" fmla="*/ 1041 w 1319"/>
                <a:gd name="T97" fmla="*/ 46 h 237"/>
                <a:gd name="T98" fmla="*/ 688 w 1319"/>
                <a:gd name="T99" fmla="*/ 45 h 237"/>
                <a:gd name="T100" fmla="*/ 1270 w 1319"/>
                <a:gd name="T101" fmla="*/ 96 h 237"/>
                <a:gd name="T102" fmla="*/ 688 w 1319"/>
                <a:gd name="T103" fmla="*/ 46 h 237"/>
                <a:gd name="T104" fmla="*/ 769 w 1319"/>
                <a:gd name="T105" fmla="*/ 37 h 237"/>
                <a:gd name="T106" fmla="*/ 926 w 1319"/>
                <a:gd name="T107" fmla="*/ 46 h 237"/>
                <a:gd name="T108" fmla="*/ 986 w 1319"/>
                <a:gd name="T109" fmla="*/ 52 h 237"/>
                <a:gd name="T110" fmla="*/ 687 w 1319"/>
                <a:gd name="T111" fmla="*/ 41 h 237"/>
                <a:gd name="T112" fmla="*/ 689 w 1319"/>
                <a:gd name="T113" fmla="*/ 38 h 237"/>
                <a:gd name="T114" fmla="*/ 689 w 1319"/>
                <a:gd name="T115" fmla="*/ 45 h 237"/>
                <a:gd name="T116" fmla="*/ 688 w 1319"/>
                <a:gd name="T117" fmla="*/ 41 h 237"/>
                <a:gd name="T118" fmla="*/ 689 w 1319"/>
                <a:gd name="T119" fmla="*/ 4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9" h="237">
                  <a:moveTo>
                    <a:pt x="686" y="40"/>
                  </a:move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5" y="40"/>
                    <a:pt x="684" y="40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40"/>
                    <a:pt x="684" y="40"/>
                    <a:pt x="683" y="40"/>
                  </a:cubicBezTo>
                  <a:cubicBezTo>
                    <a:pt x="684" y="39"/>
                    <a:pt x="685" y="40"/>
                    <a:pt x="685" y="39"/>
                  </a:cubicBezTo>
                  <a:cubicBezTo>
                    <a:pt x="685" y="39"/>
                    <a:pt x="685" y="39"/>
                    <a:pt x="685" y="39"/>
                  </a:cubicBezTo>
                  <a:cubicBezTo>
                    <a:pt x="686" y="39"/>
                    <a:pt x="687" y="39"/>
                    <a:pt x="688" y="39"/>
                  </a:cubicBezTo>
                  <a:cubicBezTo>
                    <a:pt x="687" y="40"/>
                    <a:pt x="686" y="39"/>
                    <a:pt x="686" y="40"/>
                  </a:cubicBezTo>
                  <a:close/>
                  <a:moveTo>
                    <a:pt x="684" y="48"/>
                  </a:moveTo>
                  <a:cubicBezTo>
                    <a:pt x="685" y="48"/>
                    <a:pt x="685" y="48"/>
                    <a:pt x="685" y="48"/>
                  </a:cubicBezTo>
                  <a:cubicBezTo>
                    <a:pt x="685" y="48"/>
                    <a:pt x="684" y="48"/>
                    <a:pt x="684" y="4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6" y="40"/>
                  </a:moveTo>
                  <a:cubicBezTo>
                    <a:pt x="686" y="40"/>
                    <a:pt x="687" y="40"/>
                    <a:pt x="687" y="40"/>
                  </a:cubicBez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6" y="40"/>
                    <a:pt x="686" y="40"/>
                  </a:cubicBezTo>
                  <a:close/>
                  <a:moveTo>
                    <a:pt x="686" y="43"/>
                  </a:moveTo>
                  <a:cubicBezTo>
                    <a:pt x="686" y="44"/>
                    <a:pt x="686" y="43"/>
                    <a:pt x="686" y="43"/>
                  </a:cubicBezTo>
                  <a:close/>
                  <a:moveTo>
                    <a:pt x="689" y="38"/>
                  </a:moveTo>
                  <a:cubicBezTo>
                    <a:pt x="688" y="38"/>
                    <a:pt x="688" y="38"/>
                    <a:pt x="688" y="39"/>
                  </a:cubicBezTo>
                  <a:cubicBezTo>
                    <a:pt x="688" y="39"/>
                    <a:pt x="689" y="39"/>
                    <a:pt x="689" y="3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5" y="45"/>
                  </a:moveTo>
                  <a:cubicBezTo>
                    <a:pt x="685" y="45"/>
                    <a:pt x="685" y="45"/>
                    <a:pt x="685" y="45"/>
                  </a:cubicBezTo>
                  <a:cubicBezTo>
                    <a:pt x="685" y="45"/>
                    <a:pt x="685" y="45"/>
                    <a:pt x="685" y="45"/>
                  </a:cubicBezTo>
                  <a:close/>
                  <a:moveTo>
                    <a:pt x="1030" y="43"/>
                  </a:moveTo>
                  <a:cubicBezTo>
                    <a:pt x="1023" y="42"/>
                    <a:pt x="1012" y="41"/>
                    <a:pt x="1009" y="41"/>
                  </a:cubicBezTo>
                  <a:cubicBezTo>
                    <a:pt x="1019" y="42"/>
                    <a:pt x="1026" y="43"/>
                    <a:pt x="1030" y="43"/>
                  </a:cubicBezTo>
                  <a:close/>
                  <a:moveTo>
                    <a:pt x="1122" y="54"/>
                  </a:moveTo>
                  <a:cubicBezTo>
                    <a:pt x="1109" y="53"/>
                    <a:pt x="1109" y="53"/>
                    <a:pt x="1109" y="53"/>
                  </a:cubicBezTo>
                  <a:cubicBezTo>
                    <a:pt x="1108" y="53"/>
                    <a:pt x="1118" y="54"/>
                    <a:pt x="1122" y="54"/>
                  </a:cubicBezTo>
                  <a:close/>
                  <a:moveTo>
                    <a:pt x="1319" y="126"/>
                  </a:moveTo>
                  <a:cubicBezTo>
                    <a:pt x="1319" y="125"/>
                    <a:pt x="1319" y="125"/>
                    <a:pt x="1319" y="125"/>
                  </a:cubicBezTo>
                  <a:cubicBezTo>
                    <a:pt x="1319" y="124"/>
                    <a:pt x="1319" y="124"/>
                    <a:pt x="1319" y="124"/>
                  </a:cubicBezTo>
                  <a:cubicBezTo>
                    <a:pt x="1319" y="118"/>
                    <a:pt x="1316" y="112"/>
                    <a:pt x="1313" y="108"/>
                  </a:cubicBezTo>
                  <a:cubicBezTo>
                    <a:pt x="1309" y="103"/>
                    <a:pt x="1305" y="100"/>
                    <a:pt x="1301" y="97"/>
                  </a:cubicBezTo>
                  <a:cubicBezTo>
                    <a:pt x="1293" y="91"/>
                    <a:pt x="1285" y="88"/>
                    <a:pt x="1279" y="86"/>
                  </a:cubicBezTo>
                  <a:cubicBezTo>
                    <a:pt x="1280" y="86"/>
                    <a:pt x="1280" y="86"/>
                    <a:pt x="1278" y="85"/>
                  </a:cubicBezTo>
                  <a:cubicBezTo>
                    <a:pt x="1272" y="83"/>
                    <a:pt x="1269" y="82"/>
                    <a:pt x="1262" y="80"/>
                  </a:cubicBezTo>
                  <a:cubicBezTo>
                    <a:pt x="1239" y="73"/>
                    <a:pt x="1219" y="70"/>
                    <a:pt x="1199" y="67"/>
                  </a:cubicBezTo>
                  <a:cubicBezTo>
                    <a:pt x="1180" y="64"/>
                    <a:pt x="1162" y="61"/>
                    <a:pt x="1142" y="58"/>
                  </a:cubicBezTo>
                  <a:cubicBezTo>
                    <a:pt x="1137" y="58"/>
                    <a:pt x="1123" y="55"/>
                    <a:pt x="1119" y="55"/>
                  </a:cubicBezTo>
                  <a:cubicBezTo>
                    <a:pt x="1126" y="56"/>
                    <a:pt x="1135" y="57"/>
                    <a:pt x="1134" y="57"/>
                  </a:cubicBezTo>
                  <a:cubicBezTo>
                    <a:pt x="1122" y="56"/>
                    <a:pt x="1106" y="54"/>
                    <a:pt x="1098" y="53"/>
                  </a:cubicBezTo>
                  <a:cubicBezTo>
                    <a:pt x="1083" y="51"/>
                    <a:pt x="1076" y="50"/>
                    <a:pt x="1062" y="49"/>
                  </a:cubicBezTo>
                  <a:cubicBezTo>
                    <a:pt x="1059" y="48"/>
                    <a:pt x="1065" y="49"/>
                    <a:pt x="1058" y="48"/>
                  </a:cubicBezTo>
                  <a:cubicBezTo>
                    <a:pt x="1037" y="46"/>
                    <a:pt x="1027" y="45"/>
                    <a:pt x="1008" y="43"/>
                  </a:cubicBezTo>
                  <a:cubicBezTo>
                    <a:pt x="1003" y="43"/>
                    <a:pt x="980" y="41"/>
                    <a:pt x="974" y="41"/>
                  </a:cubicBezTo>
                  <a:cubicBezTo>
                    <a:pt x="968" y="40"/>
                    <a:pt x="980" y="41"/>
                    <a:pt x="975" y="41"/>
                  </a:cubicBezTo>
                  <a:cubicBezTo>
                    <a:pt x="927" y="38"/>
                    <a:pt x="927" y="38"/>
                    <a:pt x="927" y="38"/>
                  </a:cubicBezTo>
                  <a:cubicBezTo>
                    <a:pt x="923" y="38"/>
                    <a:pt x="920" y="38"/>
                    <a:pt x="914" y="38"/>
                  </a:cubicBezTo>
                  <a:cubicBezTo>
                    <a:pt x="909" y="37"/>
                    <a:pt x="915" y="37"/>
                    <a:pt x="908" y="37"/>
                  </a:cubicBezTo>
                  <a:cubicBezTo>
                    <a:pt x="902" y="37"/>
                    <a:pt x="913" y="38"/>
                    <a:pt x="912" y="38"/>
                  </a:cubicBezTo>
                  <a:cubicBezTo>
                    <a:pt x="903" y="37"/>
                    <a:pt x="905" y="38"/>
                    <a:pt x="900" y="38"/>
                  </a:cubicBezTo>
                  <a:cubicBezTo>
                    <a:pt x="888" y="37"/>
                    <a:pt x="880" y="37"/>
                    <a:pt x="869" y="37"/>
                  </a:cubicBezTo>
                  <a:cubicBezTo>
                    <a:pt x="835" y="36"/>
                    <a:pt x="835" y="36"/>
                    <a:pt x="835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786" y="36"/>
                    <a:pt x="786" y="36"/>
                    <a:pt x="786" y="36"/>
                  </a:cubicBezTo>
                  <a:cubicBezTo>
                    <a:pt x="781" y="36"/>
                    <a:pt x="790" y="36"/>
                    <a:pt x="782" y="36"/>
                  </a:cubicBezTo>
                  <a:cubicBezTo>
                    <a:pt x="749" y="36"/>
                    <a:pt x="716" y="37"/>
                    <a:pt x="692" y="38"/>
                  </a:cubicBezTo>
                  <a:cubicBezTo>
                    <a:pt x="729" y="36"/>
                    <a:pt x="757" y="36"/>
                    <a:pt x="790" y="36"/>
                  </a:cubicBezTo>
                  <a:cubicBezTo>
                    <a:pt x="795" y="36"/>
                    <a:pt x="804" y="36"/>
                    <a:pt x="809" y="36"/>
                  </a:cubicBezTo>
                  <a:cubicBezTo>
                    <a:pt x="811" y="36"/>
                    <a:pt x="804" y="36"/>
                    <a:pt x="811" y="36"/>
                  </a:cubicBezTo>
                  <a:cubicBezTo>
                    <a:pt x="818" y="36"/>
                    <a:pt x="818" y="36"/>
                    <a:pt x="818" y="36"/>
                  </a:cubicBezTo>
                  <a:cubicBezTo>
                    <a:pt x="814" y="36"/>
                    <a:pt x="821" y="36"/>
                    <a:pt x="823" y="37"/>
                  </a:cubicBezTo>
                  <a:cubicBezTo>
                    <a:pt x="851" y="37"/>
                    <a:pt x="873" y="37"/>
                    <a:pt x="898" y="38"/>
                  </a:cubicBezTo>
                  <a:cubicBezTo>
                    <a:pt x="902" y="38"/>
                    <a:pt x="894" y="38"/>
                    <a:pt x="900" y="38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30" y="40"/>
                    <a:pt x="937" y="40"/>
                    <a:pt x="933" y="40"/>
                  </a:cubicBezTo>
                  <a:cubicBezTo>
                    <a:pt x="901" y="38"/>
                    <a:pt x="856" y="37"/>
                    <a:pt x="817" y="37"/>
                  </a:cubicBezTo>
                  <a:cubicBezTo>
                    <a:pt x="806" y="37"/>
                    <a:pt x="793" y="37"/>
                    <a:pt x="787" y="37"/>
                  </a:cubicBezTo>
                  <a:cubicBezTo>
                    <a:pt x="804" y="37"/>
                    <a:pt x="818" y="37"/>
                    <a:pt x="833" y="38"/>
                  </a:cubicBezTo>
                  <a:cubicBezTo>
                    <a:pt x="853" y="38"/>
                    <a:pt x="874" y="38"/>
                    <a:pt x="893" y="39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20" y="40"/>
                    <a:pt x="920" y="40"/>
                    <a:pt x="920" y="40"/>
                  </a:cubicBezTo>
                  <a:cubicBezTo>
                    <a:pt x="929" y="41"/>
                    <a:pt x="929" y="41"/>
                    <a:pt x="929" y="41"/>
                  </a:cubicBezTo>
                  <a:cubicBezTo>
                    <a:pt x="937" y="41"/>
                    <a:pt x="944" y="41"/>
                    <a:pt x="953" y="42"/>
                  </a:cubicBezTo>
                  <a:cubicBezTo>
                    <a:pt x="968" y="43"/>
                    <a:pt x="983" y="44"/>
                    <a:pt x="999" y="46"/>
                  </a:cubicBezTo>
                  <a:cubicBezTo>
                    <a:pt x="1002" y="46"/>
                    <a:pt x="1001" y="46"/>
                    <a:pt x="997" y="46"/>
                  </a:cubicBezTo>
                  <a:cubicBezTo>
                    <a:pt x="977" y="44"/>
                    <a:pt x="974" y="44"/>
                    <a:pt x="954" y="43"/>
                  </a:cubicBezTo>
                  <a:cubicBezTo>
                    <a:pt x="956" y="43"/>
                    <a:pt x="958" y="43"/>
                    <a:pt x="957" y="43"/>
                  </a:cubicBezTo>
                  <a:cubicBezTo>
                    <a:pt x="951" y="43"/>
                    <a:pt x="949" y="42"/>
                    <a:pt x="945" y="42"/>
                  </a:cubicBezTo>
                  <a:cubicBezTo>
                    <a:pt x="960" y="43"/>
                    <a:pt x="958" y="43"/>
                    <a:pt x="953" y="43"/>
                  </a:cubicBezTo>
                  <a:cubicBezTo>
                    <a:pt x="916" y="41"/>
                    <a:pt x="870" y="39"/>
                    <a:pt x="840" y="39"/>
                  </a:cubicBezTo>
                  <a:cubicBezTo>
                    <a:pt x="836" y="39"/>
                    <a:pt x="834" y="39"/>
                    <a:pt x="829" y="39"/>
                  </a:cubicBezTo>
                  <a:cubicBezTo>
                    <a:pt x="794" y="38"/>
                    <a:pt x="755" y="38"/>
                    <a:pt x="718" y="40"/>
                  </a:cubicBezTo>
                  <a:cubicBezTo>
                    <a:pt x="761" y="39"/>
                    <a:pt x="805" y="38"/>
                    <a:pt x="854" y="39"/>
                  </a:cubicBezTo>
                  <a:cubicBezTo>
                    <a:pt x="856" y="39"/>
                    <a:pt x="854" y="39"/>
                    <a:pt x="859" y="40"/>
                  </a:cubicBezTo>
                  <a:cubicBezTo>
                    <a:pt x="880" y="40"/>
                    <a:pt x="904" y="41"/>
                    <a:pt x="920" y="42"/>
                  </a:cubicBezTo>
                  <a:cubicBezTo>
                    <a:pt x="941" y="44"/>
                    <a:pt x="941" y="44"/>
                    <a:pt x="941" y="44"/>
                  </a:cubicBezTo>
                  <a:cubicBezTo>
                    <a:pt x="993" y="47"/>
                    <a:pt x="1030" y="51"/>
                    <a:pt x="1079" y="57"/>
                  </a:cubicBezTo>
                  <a:cubicBezTo>
                    <a:pt x="1079" y="57"/>
                    <a:pt x="1082" y="57"/>
                    <a:pt x="1084" y="57"/>
                  </a:cubicBezTo>
                  <a:cubicBezTo>
                    <a:pt x="1073" y="57"/>
                    <a:pt x="1073" y="57"/>
                    <a:pt x="1073" y="57"/>
                  </a:cubicBezTo>
                  <a:cubicBezTo>
                    <a:pt x="1049" y="54"/>
                    <a:pt x="1049" y="54"/>
                    <a:pt x="1049" y="54"/>
                  </a:cubicBezTo>
                  <a:cubicBezTo>
                    <a:pt x="1008" y="50"/>
                    <a:pt x="950" y="45"/>
                    <a:pt x="898" y="43"/>
                  </a:cubicBezTo>
                  <a:cubicBezTo>
                    <a:pt x="892" y="43"/>
                    <a:pt x="897" y="43"/>
                    <a:pt x="901" y="44"/>
                  </a:cubicBezTo>
                  <a:cubicBezTo>
                    <a:pt x="926" y="45"/>
                    <a:pt x="948" y="46"/>
                    <a:pt x="975" y="48"/>
                  </a:cubicBezTo>
                  <a:cubicBezTo>
                    <a:pt x="984" y="50"/>
                    <a:pt x="974" y="49"/>
                    <a:pt x="954" y="48"/>
                  </a:cubicBezTo>
                  <a:cubicBezTo>
                    <a:pt x="937" y="47"/>
                    <a:pt x="914" y="45"/>
                    <a:pt x="893" y="45"/>
                  </a:cubicBezTo>
                  <a:cubicBezTo>
                    <a:pt x="871" y="44"/>
                    <a:pt x="851" y="43"/>
                    <a:pt x="841" y="43"/>
                  </a:cubicBezTo>
                  <a:cubicBezTo>
                    <a:pt x="791" y="42"/>
                    <a:pt x="742" y="43"/>
                    <a:pt x="693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8" y="45"/>
                    <a:pt x="688" y="45"/>
                    <a:pt x="688" y="45"/>
                  </a:cubicBezTo>
                  <a:cubicBezTo>
                    <a:pt x="686" y="45"/>
                    <a:pt x="686" y="45"/>
                    <a:pt x="686" y="45"/>
                  </a:cubicBezTo>
                  <a:cubicBezTo>
                    <a:pt x="686" y="45"/>
                    <a:pt x="687" y="45"/>
                    <a:pt x="688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92" y="45"/>
                    <a:pt x="692" y="45"/>
                    <a:pt x="692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1" y="45"/>
                    <a:pt x="703" y="44"/>
                    <a:pt x="707" y="44"/>
                  </a:cubicBezTo>
                  <a:cubicBezTo>
                    <a:pt x="756" y="43"/>
                    <a:pt x="811" y="43"/>
                    <a:pt x="855" y="43"/>
                  </a:cubicBezTo>
                  <a:cubicBezTo>
                    <a:pt x="873" y="44"/>
                    <a:pt x="908" y="45"/>
                    <a:pt x="926" y="47"/>
                  </a:cubicBezTo>
                  <a:cubicBezTo>
                    <a:pt x="922" y="47"/>
                    <a:pt x="907" y="46"/>
                    <a:pt x="888" y="46"/>
                  </a:cubicBezTo>
                  <a:cubicBezTo>
                    <a:pt x="907" y="46"/>
                    <a:pt x="925" y="48"/>
                    <a:pt x="941" y="49"/>
                  </a:cubicBezTo>
                  <a:cubicBezTo>
                    <a:pt x="955" y="49"/>
                    <a:pt x="978" y="51"/>
                    <a:pt x="985" y="52"/>
                  </a:cubicBezTo>
                  <a:cubicBezTo>
                    <a:pt x="986" y="52"/>
                    <a:pt x="984" y="52"/>
                    <a:pt x="985" y="52"/>
                  </a:cubicBezTo>
                  <a:cubicBezTo>
                    <a:pt x="986" y="52"/>
                    <a:pt x="996" y="53"/>
                    <a:pt x="997" y="53"/>
                  </a:cubicBezTo>
                  <a:cubicBezTo>
                    <a:pt x="1004" y="53"/>
                    <a:pt x="1003" y="53"/>
                    <a:pt x="1011" y="54"/>
                  </a:cubicBezTo>
                  <a:cubicBezTo>
                    <a:pt x="1022" y="55"/>
                    <a:pt x="1022" y="55"/>
                    <a:pt x="1029" y="56"/>
                  </a:cubicBezTo>
                  <a:cubicBezTo>
                    <a:pt x="1067" y="59"/>
                    <a:pt x="1104" y="64"/>
                    <a:pt x="1142" y="69"/>
                  </a:cubicBezTo>
                  <a:cubicBezTo>
                    <a:pt x="1154" y="71"/>
                    <a:pt x="1154" y="71"/>
                    <a:pt x="1154" y="71"/>
                  </a:cubicBezTo>
                  <a:cubicBezTo>
                    <a:pt x="1158" y="72"/>
                    <a:pt x="1155" y="72"/>
                    <a:pt x="1159" y="72"/>
                  </a:cubicBezTo>
                  <a:cubicBezTo>
                    <a:pt x="1162" y="73"/>
                    <a:pt x="1161" y="72"/>
                    <a:pt x="1165" y="73"/>
                  </a:cubicBezTo>
                  <a:cubicBezTo>
                    <a:pt x="1179" y="75"/>
                    <a:pt x="1196" y="78"/>
                    <a:pt x="1211" y="81"/>
                  </a:cubicBezTo>
                  <a:cubicBezTo>
                    <a:pt x="1229" y="84"/>
                    <a:pt x="1249" y="88"/>
                    <a:pt x="1267" y="94"/>
                  </a:cubicBezTo>
                  <a:cubicBezTo>
                    <a:pt x="1275" y="97"/>
                    <a:pt x="1284" y="101"/>
                    <a:pt x="1291" y="105"/>
                  </a:cubicBezTo>
                  <a:cubicBezTo>
                    <a:pt x="1298" y="109"/>
                    <a:pt x="1303" y="114"/>
                    <a:pt x="1305" y="119"/>
                  </a:cubicBezTo>
                  <a:cubicBezTo>
                    <a:pt x="1306" y="122"/>
                    <a:pt x="1306" y="121"/>
                    <a:pt x="1306" y="121"/>
                  </a:cubicBezTo>
                  <a:cubicBezTo>
                    <a:pt x="1306" y="121"/>
                    <a:pt x="1306" y="121"/>
                    <a:pt x="1307" y="124"/>
                  </a:cubicBezTo>
                  <a:cubicBezTo>
                    <a:pt x="1307" y="125"/>
                    <a:pt x="1307" y="126"/>
                    <a:pt x="1307" y="126"/>
                  </a:cubicBezTo>
                  <a:cubicBezTo>
                    <a:pt x="1307" y="127"/>
                    <a:pt x="1306" y="127"/>
                    <a:pt x="1306" y="128"/>
                  </a:cubicBezTo>
                  <a:cubicBezTo>
                    <a:pt x="1304" y="130"/>
                    <a:pt x="1302" y="132"/>
                    <a:pt x="1300" y="134"/>
                  </a:cubicBezTo>
                  <a:cubicBezTo>
                    <a:pt x="1296" y="138"/>
                    <a:pt x="1291" y="142"/>
                    <a:pt x="1285" y="145"/>
                  </a:cubicBezTo>
                  <a:cubicBezTo>
                    <a:pt x="1274" y="152"/>
                    <a:pt x="1262" y="158"/>
                    <a:pt x="1250" y="163"/>
                  </a:cubicBezTo>
                  <a:cubicBezTo>
                    <a:pt x="1247" y="164"/>
                    <a:pt x="1244" y="165"/>
                    <a:pt x="1241" y="166"/>
                  </a:cubicBezTo>
                  <a:cubicBezTo>
                    <a:pt x="1231" y="169"/>
                    <a:pt x="1231" y="169"/>
                    <a:pt x="1231" y="169"/>
                  </a:cubicBezTo>
                  <a:cubicBezTo>
                    <a:pt x="1224" y="171"/>
                    <a:pt x="1218" y="173"/>
                    <a:pt x="1211" y="175"/>
                  </a:cubicBezTo>
                  <a:cubicBezTo>
                    <a:pt x="1198" y="178"/>
                    <a:pt x="1184" y="182"/>
                    <a:pt x="1171" y="185"/>
                  </a:cubicBezTo>
                  <a:cubicBezTo>
                    <a:pt x="1167" y="186"/>
                    <a:pt x="1170" y="185"/>
                    <a:pt x="1164" y="186"/>
                  </a:cubicBezTo>
                  <a:cubicBezTo>
                    <a:pt x="1156" y="188"/>
                    <a:pt x="1158" y="188"/>
                    <a:pt x="1152" y="189"/>
                  </a:cubicBezTo>
                  <a:cubicBezTo>
                    <a:pt x="1147" y="190"/>
                    <a:pt x="1144" y="191"/>
                    <a:pt x="1141" y="191"/>
                  </a:cubicBezTo>
                  <a:cubicBezTo>
                    <a:pt x="1110" y="197"/>
                    <a:pt x="1078" y="201"/>
                    <a:pt x="1045" y="205"/>
                  </a:cubicBezTo>
                  <a:cubicBezTo>
                    <a:pt x="1013" y="208"/>
                    <a:pt x="980" y="210"/>
                    <a:pt x="947" y="213"/>
                  </a:cubicBezTo>
                  <a:cubicBezTo>
                    <a:pt x="885" y="217"/>
                    <a:pt x="823" y="220"/>
                    <a:pt x="765" y="221"/>
                  </a:cubicBezTo>
                  <a:cubicBezTo>
                    <a:pt x="719" y="222"/>
                    <a:pt x="675" y="223"/>
                    <a:pt x="633" y="222"/>
                  </a:cubicBezTo>
                  <a:cubicBezTo>
                    <a:pt x="578" y="222"/>
                    <a:pt x="530" y="221"/>
                    <a:pt x="478" y="219"/>
                  </a:cubicBezTo>
                  <a:cubicBezTo>
                    <a:pt x="441" y="218"/>
                    <a:pt x="400" y="216"/>
                    <a:pt x="368" y="214"/>
                  </a:cubicBezTo>
                  <a:cubicBezTo>
                    <a:pt x="350" y="214"/>
                    <a:pt x="350" y="214"/>
                    <a:pt x="350" y="214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296" y="210"/>
                    <a:pt x="270" y="209"/>
                    <a:pt x="244" y="206"/>
                  </a:cubicBezTo>
                  <a:cubicBezTo>
                    <a:pt x="215" y="204"/>
                    <a:pt x="188" y="201"/>
                    <a:pt x="160" y="198"/>
                  </a:cubicBezTo>
                  <a:cubicBezTo>
                    <a:pt x="144" y="196"/>
                    <a:pt x="129" y="194"/>
                    <a:pt x="114" y="191"/>
                  </a:cubicBezTo>
                  <a:cubicBezTo>
                    <a:pt x="103" y="189"/>
                    <a:pt x="93" y="187"/>
                    <a:pt x="82" y="185"/>
                  </a:cubicBezTo>
                  <a:cubicBezTo>
                    <a:pt x="68" y="182"/>
                    <a:pt x="53" y="178"/>
                    <a:pt x="40" y="172"/>
                  </a:cubicBezTo>
                  <a:cubicBezTo>
                    <a:pt x="33" y="170"/>
                    <a:pt x="26" y="166"/>
                    <a:pt x="22" y="163"/>
                  </a:cubicBezTo>
                  <a:cubicBezTo>
                    <a:pt x="17" y="159"/>
                    <a:pt x="14" y="154"/>
                    <a:pt x="14" y="149"/>
                  </a:cubicBezTo>
                  <a:cubicBezTo>
                    <a:pt x="14" y="144"/>
                    <a:pt x="19" y="137"/>
                    <a:pt x="26" y="131"/>
                  </a:cubicBezTo>
                  <a:cubicBezTo>
                    <a:pt x="33" y="126"/>
                    <a:pt x="41" y="121"/>
                    <a:pt x="50" y="117"/>
                  </a:cubicBezTo>
                  <a:cubicBezTo>
                    <a:pt x="67" y="108"/>
                    <a:pt x="85" y="101"/>
                    <a:pt x="103" y="95"/>
                  </a:cubicBezTo>
                  <a:cubicBezTo>
                    <a:pt x="144" y="82"/>
                    <a:pt x="195" y="70"/>
                    <a:pt x="235" y="61"/>
                  </a:cubicBezTo>
                  <a:cubicBezTo>
                    <a:pt x="268" y="55"/>
                    <a:pt x="302" y="49"/>
                    <a:pt x="340" y="44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407" y="35"/>
                    <a:pt x="471" y="28"/>
                    <a:pt x="517" y="25"/>
                  </a:cubicBezTo>
                  <a:cubicBezTo>
                    <a:pt x="534" y="24"/>
                    <a:pt x="549" y="23"/>
                    <a:pt x="565" y="22"/>
                  </a:cubicBezTo>
                  <a:cubicBezTo>
                    <a:pt x="583" y="21"/>
                    <a:pt x="599" y="20"/>
                    <a:pt x="616" y="19"/>
                  </a:cubicBezTo>
                  <a:cubicBezTo>
                    <a:pt x="632" y="19"/>
                    <a:pt x="632" y="19"/>
                    <a:pt x="632" y="19"/>
                  </a:cubicBezTo>
                  <a:cubicBezTo>
                    <a:pt x="649" y="18"/>
                    <a:pt x="666" y="17"/>
                    <a:pt x="684" y="17"/>
                  </a:cubicBezTo>
                  <a:cubicBezTo>
                    <a:pt x="712" y="16"/>
                    <a:pt x="742" y="16"/>
                    <a:pt x="774" y="16"/>
                  </a:cubicBezTo>
                  <a:cubicBezTo>
                    <a:pt x="799" y="16"/>
                    <a:pt x="836" y="16"/>
                    <a:pt x="864" y="16"/>
                  </a:cubicBezTo>
                  <a:cubicBezTo>
                    <a:pt x="912" y="18"/>
                    <a:pt x="961" y="19"/>
                    <a:pt x="1010" y="23"/>
                  </a:cubicBezTo>
                  <a:cubicBezTo>
                    <a:pt x="1026" y="24"/>
                    <a:pt x="1041" y="26"/>
                    <a:pt x="1058" y="27"/>
                  </a:cubicBezTo>
                  <a:cubicBezTo>
                    <a:pt x="1075" y="29"/>
                    <a:pt x="1096" y="31"/>
                    <a:pt x="1117" y="35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4" y="36"/>
                    <a:pt x="1124" y="36"/>
                    <a:pt x="1124" y="36"/>
                  </a:cubicBezTo>
                  <a:cubicBezTo>
                    <a:pt x="1125" y="36"/>
                    <a:pt x="1125" y="36"/>
                    <a:pt x="1125" y="36"/>
                  </a:cubicBezTo>
                  <a:cubicBezTo>
                    <a:pt x="1125" y="36"/>
                    <a:pt x="1127" y="36"/>
                    <a:pt x="1127" y="37"/>
                  </a:cubicBezTo>
                  <a:cubicBezTo>
                    <a:pt x="1127" y="38"/>
                    <a:pt x="1128" y="36"/>
                    <a:pt x="1129" y="37"/>
                  </a:cubicBezTo>
                  <a:cubicBezTo>
                    <a:pt x="1129" y="37"/>
                    <a:pt x="1129" y="37"/>
                    <a:pt x="1129" y="38"/>
                  </a:cubicBezTo>
                  <a:cubicBezTo>
                    <a:pt x="1129" y="38"/>
                    <a:pt x="1129" y="38"/>
                    <a:pt x="1130" y="38"/>
                  </a:cubicBezTo>
                  <a:cubicBezTo>
                    <a:pt x="1130" y="38"/>
                    <a:pt x="1130" y="39"/>
                    <a:pt x="1131" y="39"/>
                  </a:cubicBezTo>
                  <a:cubicBezTo>
                    <a:pt x="1131" y="39"/>
                    <a:pt x="1131" y="39"/>
                    <a:pt x="1131" y="39"/>
                  </a:cubicBezTo>
                  <a:cubicBezTo>
                    <a:pt x="1132" y="39"/>
                    <a:pt x="1132" y="39"/>
                    <a:pt x="1133" y="39"/>
                  </a:cubicBezTo>
                  <a:cubicBezTo>
                    <a:pt x="1133" y="39"/>
                    <a:pt x="1134" y="39"/>
                    <a:pt x="1134" y="39"/>
                  </a:cubicBezTo>
                  <a:cubicBezTo>
                    <a:pt x="1135" y="39"/>
                    <a:pt x="1135" y="39"/>
                    <a:pt x="1135" y="39"/>
                  </a:cubicBezTo>
                  <a:cubicBezTo>
                    <a:pt x="1136" y="39"/>
                    <a:pt x="1136" y="39"/>
                    <a:pt x="1137" y="38"/>
                  </a:cubicBezTo>
                  <a:cubicBezTo>
                    <a:pt x="1137" y="38"/>
                    <a:pt x="1138" y="38"/>
                    <a:pt x="1138" y="38"/>
                  </a:cubicBezTo>
                  <a:cubicBezTo>
                    <a:pt x="1138" y="38"/>
                    <a:pt x="1139" y="38"/>
                    <a:pt x="1139" y="38"/>
                  </a:cubicBezTo>
                  <a:cubicBezTo>
                    <a:pt x="1140" y="37"/>
                    <a:pt x="1141" y="36"/>
                    <a:pt x="1142" y="36"/>
                  </a:cubicBezTo>
                  <a:cubicBezTo>
                    <a:pt x="1142" y="36"/>
                    <a:pt x="1142" y="35"/>
                    <a:pt x="1143" y="35"/>
                  </a:cubicBezTo>
                  <a:cubicBezTo>
                    <a:pt x="1143" y="35"/>
                    <a:pt x="1143" y="35"/>
                    <a:pt x="1143" y="35"/>
                  </a:cubicBezTo>
                  <a:cubicBezTo>
                    <a:pt x="1143" y="34"/>
                    <a:pt x="1143" y="33"/>
                    <a:pt x="1144" y="33"/>
                  </a:cubicBezTo>
                  <a:cubicBezTo>
                    <a:pt x="1144" y="33"/>
                    <a:pt x="1144" y="33"/>
                    <a:pt x="1144" y="33"/>
                  </a:cubicBezTo>
                  <a:cubicBezTo>
                    <a:pt x="1144" y="32"/>
                    <a:pt x="1144" y="31"/>
                    <a:pt x="1144" y="30"/>
                  </a:cubicBezTo>
                  <a:cubicBezTo>
                    <a:pt x="1144" y="29"/>
                    <a:pt x="1144" y="28"/>
                    <a:pt x="1144" y="28"/>
                  </a:cubicBezTo>
                  <a:cubicBezTo>
                    <a:pt x="1144" y="28"/>
                    <a:pt x="1144" y="27"/>
                    <a:pt x="1144" y="27"/>
                  </a:cubicBezTo>
                  <a:cubicBezTo>
                    <a:pt x="1144" y="26"/>
                    <a:pt x="1143" y="26"/>
                    <a:pt x="1143" y="26"/>
                  </a:cubicBezTo>
                  <a:cubicBezTo>
                    <a:pt x="1143" y="25"/>
                    <a:pt x="1143" y="25"/>
                    <a:pt x="1143" y="25"/>
                  </a:cubicBezTo>
                  <a:cubicBezTo>
                    <a:pt x="1143" y="25"/>
                    <a:pt x="1142" y="24"/>
                    <a:pt x="1142" y="24"/>
                  </a:cubicBezTo>
                  <a:cubicBezTo>
                    <a:pt x="1142" y="24"/>
                    <a:pt x="1142" y="24"/>
                    <a:pt x="1142" y="24"/>
                  </a:cubicBezTo>
                  <a:cubicBezTo>
                    <a:pt x="1141" y="23"/>
                    <a:pt x="1141" y="22"/>
                    <a:pt x="1140" y="22"/>
                  </a:cubicBezTo>
                  <a:cubicBezTo>
                    <a:pt x="1140" y="22"/>
                    <a:pt x="1139" y="21"/>
                    <a:pt x="1139" y="21"/>
                  </a:cubicBezTo>
                  <a:cubicBezTo>
                    <a:pt x="1138" y="21"/>
                    <a:pt x="1137" y="21"/>
                    <a:pt x="1137" y="20"/>
                  </a:cubicBezTo>
                  <a:cubicBezTo>
                    <a:pt x="1137" y="20"/>
                    <a:pt x="1137" y="20"/>
                    <a:pt x="1137" y="20"/>
                  </a:cubicBezTo>
                  <a:cubicBezTo>
                    <a:pt x="1137" y="20"/>
                    <a:pt x="1136" y="20"/>
                    <a:pt x="1136" y="20"/>
                  </a:cubicBezTo>
                  <a:cubicBezTo>
                    <a:pt x="1136" y="20"/>
                    <a:pt x="1135" y="20"/>
                    <a:pt x="1135" y="20"/>
                  </a:cubicBezTo>
                  <a:cubicBezTo>
                    <a:pt x="1135" y="20"/>
                    <a:pt x="1134" y="19"/>
                    <a:pt x="1134" y="19"/>
                  </a:cubicBezTo>
                  <a:cubicBezTo>
                    <a:pt x="1134" y="19"/>
                    <a:pt x="1134" y="20"/>
                    <a:pt x="1133" y="20"/>
                  </a:cubicBezTo>
                  <a:cubicBezTo>
                    <a:pt x="1133" y="20"/>
                    <a:pt x="1132" y="19"/>
                    <a:pt x="1132" y="19"/>
                  </a:cubicBezTo>
                  <a:cubicBezTo>
                    <a:pt x="1131" y="19"/>
                    <a:pt x="1131" y="19"/>
                    <a:pt x="1131" y="19"/>
                  </a:cubicBezTo>
                  <a:cubicBezTo>
                    <a:pt x="1131" y="19"/>
                    <a:pt x="1130" y="19"/>
                    <a:pt x="1130" y="20"/>
                  </a:cubicBezTo>
                  <a:cubicBezTo>
                    <a:pt x="1130" y="20"/>
                    <a:pt x="1128" y="19"/>
                    <a:pt x="1127" y="20"/>
                  </a:cubicBezTo>
                  <a:cubicBezTo>
                    <a:pt x="1127" y="19"/>
                    <a:pt x="1127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2" y="19"/>
                    <a:pt x="1122" y="19"/>
                    <a:pt x="1122" y="19"/>
                  </a:cubicBezTo>
                  <a:cubicBezTo>
                    <a:pt x="1103" y="16"/>
                    <a:pt x="1103" y="16"/>
                    <a:pt x="1103" y="16"/>
                  </a:cubicBezTo>
                  <a:cubicBezTo>
                    <a:pt x="1098" y="15"/>
                    <a:pt x="1092" y="15"/>
                    <a:pt x="1087" y="14"/>
                  </a:cubicBezTo>
                  <a:cubicBezTo>
                    <a:pt x="1078" y="13"/>
                    <a:pt x="1067" y="12"/>
                    <a:pt x="1056" y="11"/>
                  </a:cubicBezTo>
                  <a:cubicBezTo>
                    <a:pt x="1037" y="9"/>
                    <a:pt x="1021" y="8"/>
                    <a:pt x="1005" y="7"/>
                  </a:cubicBezTo>
                  <a:cubicBezTo>
                    <a:pt x="981" y="5"/>
                    <a:pt x="964" y="4"/>
                    <a:pt x="944" y="3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898" y="2"/>
                    <a:pt x="898" y="2"/>
                    <a:pt x="898" y="2"/>
                  </a:cubicBezTo>
                  <a:cubicBezTo>
                    <a:pt x="875" y="1"/>
                    <a:pt x="875" y="1"/>
                    <a:pt x="875" y="1"/>
                  </a:cubicBezTo>
                  <a:cubicBezTo>
                    <a:pt x="860" y="1"/>
                    <a:pt x="860" y="1"/>
                    <a:pt x="860" y="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800" y="0"/>
                    <a:pt x="773" y="0"/>
                    <a:pt x="750" y="1"/>
                  </a:cubicBezTo>
                  <a:cubicBezTo>
                    <a:pt x="708" y="1"/>
                    <a:pt x="671" y="2"/>
                    <a:pt x="622" y="4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4" y="6"/>
                    <a:pt x="584" y="6"/>
                    <a:pt x="580" y="6"/>
                  </a:cubicBezTo>
                  <a:cubicBezTo>
                    <a:pt x="554" y="7"/>
                    <a:pt x="527" y="10"/>
                    <a:pt x="500" y="11"/>
                  </a:cubicBezTo>
                  <a:cubicBezTo>
                    <a:pt x="497" y="12"/>
                    <a:pt x="497" y="12"/>
                    <a:pt x="497" y="12"/>
                  </a:cubicBezTo>
                  <a:cubicBezTo>
                    <a:pt x="460" y="14"/>
                    <a:pt x="414" y="19"/>
                    <a:pt x="385" y="23"/>
                  </a:cubicBezTo>
                  <a:cubicBezTo>
                    <a:pt x="363" y="25"/>
                    <a:pt x="337" y="29"/>
                    <a:pt x="309" y="33"/>
                  </a:cubicBezTo>
                  <a:cubicBezTo>
                    <a:pt x="297" y="35"/>
                    <a:pt x="284" y="37"/>
                    <a:pt x="272" y="39"/>
                  </a:cubicBezTo>
                  <a:cubicBezTo>
                    <a:pt x="249" y="44"/>
                    <a:pt x="218" y="50"/>
                    <a:pt x="196" y="55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64" y="63"/>
                    <a:pt x="152" y="66"/>
                    <a:pt x="139" y="69"/>
                  </a:cubicBezTo>
                  <a:cubicBezTo>
                    <a:pt x="115" y="76"/>
                    <a:pt x="89" y="84"/>
                    <a:pt x="65" y="94"/>
                  </a:cubicBezTo>
                  <a:cubicBezTo>
                    <a:pt x="53" y="99"/>
                    <a:pt x="41" y="104"/>
                    <a:pt x="30" y="111"/>
                  </a:cubicBezTo>
                  <a:cubicBezTo>
                    <a:pt x="25" y="114"/>
                    <a:pt x="19" y="118"/>
                    <a:pt x="15" y="122"/>
                  </a:cubicBezTo>
                  <a:cubicBezTo>
                    <a:pt x="10" y="127"/>
                    <a:pt x="5" y="131"/>
                    <a:pt x="2" y="138"/>
                  </a:cubicBezTo>
                  <a:cubicBezTo>
                    <a:pt x="1" y="142"/>
                    <a:pt x="0" y="146"/>
                    <a:pt x="0" y="151"/>
                  </a:cubicBezTo>
                  <a:cubicBezTo>
                    <a:pt x="0" y="155"/>
                    <a:pt x="1" y="159"/>
                    <a:pt x="3" y="163"/>
                  </a:cubicBezTo>
                  <a:cubicBezTo>
                    <a:pt x="4" y="165"/>
                    <a:pt x="6" y="166"/>
                    <a:pt x="7" y="168"/>
                  </a:cubicBezTo>
                  <a:cubicBezTo>
                    <a:pt x="8" y="169"/>
                    <a:pt x="10" y="171"/>
                    <a:pt x="11" y="172"/>
                  </a:cubicBezTo>
                  <a:cubicBezTo>
                    <a:pt x="14" y="175"/>
                    <a:pt x="17" y="177"/>
                    <a:pt x="21" y="179"/>
                  </a:cubicBezTo>
                  <a:cubicBezTo>
                    <a:pt x="33" y="186"/>
                    <a:pt x="45" y="190"/>
                    <a:pt x="58" y="193"/>
                  </a:cubicBezTo>
                  <a:cubicBezTo>
                    <a:pt x="70" y="197"/>
                    <a:pt x="83" y="200"/>
                    <a:pt x="95" y="202"/>
                  </a:cubicBezTo>
                  <a:cubicBezTo>
                    <a:pt x="101" y="203"/>
                    <a:pt x="108" y="204"/>
                    <a:pt x="113" y="205"/>
                  </a:cubicBezTo>
                  <a:cubicBezTo>
                    <a:pt x="128" y="208"/>
                    <a:pt x="142" y="210"/>
                    <a:pt x="158" y="212"/>
                  </a:cubicBezTo>
                  <a:cubicBezTo>
                    <a:pt x="197" y="217"/>
                    <a:pt x="236" y="220"/>
                    <a:pt x="272" y="223"/>
                  </a:cubicBezTo>
                  <a:cubicBezTo>
                    <a:pt x="318" y="226"/>
                    <a:pt x="386" y="230"/>
                    <a:pt x="440" y="232"/>
                  </a:cubicBezTo>
                  <a:cubicBezTo>
                    <a:pt x="452" y="232"/>
                    <a:pt x="464" y="233"/>
                    <a:pt x="476" y="233"/>
                  </a:cubicBezTo>
                  <a:cubicBezTo>
                    <a:pt x="515" y="234"/>
                    <a:pt x="564" y="235"/>
                    <a:pt x="605" y="236"/>
                  </a:cubicBezTo>
                  <a:cubicBezTo>
                    <a:pt x="690" y="237"/>
                    <a:pt x="777" y="235"/>
                    <a:pt x="863" y="231"/>
                  </a:cubicBezTo>
                  <a:cubicBezTo>
                    <a:pt x="906" y="229"/>
                    <a:pt x="950" y="227"/>
                    <a:pt x="992" y="223"/>
                  </a:cubicBezTo>
                  <a:cubicBezTo>
                    <a:pt x="1035" y="220"/>
                    <a:pt x="1078" y="216"/>
                    <a:pt x="1120" y="209"/>
                  </a:cubicBezTo>
                  <a:cubicBezTo>
                    <a:pt x="1133" y="207"/>
                    <a:pt x="1153" y="203"/>
                    <a:pt x="1164" y="200"/>
                  </a:cubicBezTo>
                  <a:cubicBezTo>
                    <a:pt x="1167" y="200"/>
                    <a:pt x="1174" y="198"/>
                    <a:pt x="1180" y="197"/>
                  </a:cubicBezTo>
                  <a:cubicBezTo>
                    <a:pt x="1201" y="191"/>
                    <a:pt x="1226" y="184"/>
                    <a:pt x="1252" y="176"/>
                  </a:cubicBezTo>
                  <a:cubicBezTo>
                    <a:pt x="1259" y="174"/>
                    <a:pt x="1274" y="167"/>
                    <a:pt x="1282" y="162"/>
                  </a:cubicBezTo>
                  <a:cubicBezTo>
                    <a:pt x="1286" y="160"/>
                    <a:pt x="1277" y="165"/>
                    <a:pt x="1284" y="161"/>
                  </a:cubicBezTo>
                  <a:cubicBezTo>
                    <a:pt x="1288" y="159"/>
                    <a:pt x="1294" y="155"/>
                    <a:pt x="1301" y="150"/>
                  </a:cubicBezTo>
                  <a:cubicBezTo>
                    <a:pt x="1304" y="148"/>
                    <a:pt x="1308" y="145"/>
                    <a:pt x="1311" y="141"/>
                  </a:cubicBezTo>
                  <a:cubicBezTo>
                    <a:pt x="1313" y="139"/>
                    <a:pt x="1315" y="137"/>
                    <a:pt x="1317" y="134"/>
                  </a:cubicBezTo>
                  <a:cubicBezTo>
                    <a:pt x="1317" y="133"/>
                    <a:pt x="1318" y="132"/>
                    <a:pt x="1319" y="130"/>
                  </a:cubicBezTo>
                  <a:cubicBezTo>
                    <a:pt x="1319" y="129"/>
                    <a:pt x="1319" y="128"/>
                    <a:pt x="1319" y="127"/>
                  </a:cubicBezTo>
                  <a:cubicBezTo>
                    <a:pt x="1319" y="126"/>
                    <a:pt x="1319" y="126"/>
                    <a:pt x="1319" y="126"/>
                  </a:cubicBezTo>
                  <a:close/>
                  <a:moveTo>
                    <a:pt x="1104" y="52"/>
                  </a:moveTo>
                  <a:cubicBezTo>
                    <a:pt x="1102" y="51"/>
                    <a:pt x="1092" y="50"/>
                    <a:pt x="1091" y="50"/>
                  </a:cubicBezTo>
                  <a:cubicBezTo>
                    <a:pt x="1095" y="50"/>
                    <a:pt x="1103" y="52"/>
                    <a:pt x="1104" y="52"/>
                  </a:cubicBezTo>
                  <a:close/>
                  <a:moveTo>
                    <a:pt x="985" y="52"/>
                  </a:moveTo>
                  <a:cubicBezTo>
                    <a:pt x="985" y="52"/>
                    <a:pt x="985" y="52"/>
                    <a:pt x="985" y="52"/>
                  </a:cubicBezTo>
                  <a:cubicBezTo>
                    <a:pt x="985" y="52"/>
                    <a:pt x="985" y="52"/>
                    <a:pt x="985" y="52"/>
                  </a:cubicBezTo>
                  <a:close/>
                  <a:moveTo>
                    <a:pt x="689" y="44"/>
                  </a:moveTo>
                  <a:cubicBezTo>
                    <a:pt x="689" y="43"/>
                    <a:pt x="688" y="44"/>
                    <a:pt x="688" y="43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9" y="43"/>
                    <a:pt x="687" y="43"/>
                    <a:pt x="687" y="43"/>
                  </a:cubicBezTo>
                  <a:cubicBezTo>
                    <a:pt x="687" y="43"/>
                    <a:pt x="688" y="44"/>
                    <a:pt x="688" y="43"/>
                  </a:cubicBezTo>
                  <a:cubicBezTo>
                    <a:pt x="688" y="43"/>
                    <a:pt x="688" y="43"/>
                    <a:pt x="688" y="44"/>
                  </a:cubicBezTo>
                  <a:cubicBezTo>
                    <a:pt x="688" y="44"/>
                    <a:pt x="688" y="43"/>
                    <a:pt x="688" y="43"/>
                  </a:cubicBezTo>
                  <a:cubicBezTo>
                    <a:pt x="688" y="44"/>
                    <a:pt x="688" y="44"/>
                    <a:pt x="688" y="44"/>
                  </a:cubicBezTo>
                  <a:cubicBezTo>
                    <a:pt x="689" y="44"/>
                    <a:pt x="689" y="44"/>
                    <a:pt x="689" y="44"/>
                  </a:cubicBezTo>
                  <a:close/>
                  <a:moveTo>
                    <a:pt x="1041" y="46"/>
                  </a:moveTo>
                  <a:cubicBezTo>
                    <a:pt x="1044" y="47"/>
                    <a:pt x="1051" y="47"/>
                    <a:pt x="1053" y="48"/>
                  </a:cubicBezTo>
                  <a:cubicBezTo>
                    <a:pt x="1049" y="47"/>
                    <a:pt x="1042" y="46"/>
                    <a:pt x="1041" y="46"/>
                  </a:cubicBezTo>
                  <a:close/>
                  <a:moveTo>
                    <a:pt x="689" y="39"/>
                  </a:moveTo>
                  <a:cubicBezTo>
                    <a:pt x="689" y="39"/>
                    <a:pt x="688" y="39"/>
                    <a:pt x="688" y="39"/>
                  </a:cubicBezTo>
                  <a:cubicBezTo>
                    <a:pt x="689" y="39"/>
                    <a:pt x="689" y="39"/>
                    <a:pt x="689" y="39"/>
                  </a:cubicBezTo>
                  <a:close/>
                  <a:moveTo>
                    <a:pt x="688" y="45"/>
                  </a:moveTo>
                  <a:cubicBezTo>
                    <a:pt x="688" y="45"/>
                    <a:pt x="688" y="45"/>
                    <a:pt x="687" y="45"/>
                  </a:cubicBezTo>
                  <a:cubicBezTo>
                    <a:pt x="688" y="45"/>
                    <a:pt x="688" y="45"/>
                    <a:pt x="688" y="45"/>
                  </a:cubicBezTo>
                  <a:close/>
                  <a:moveTo>
                    <a:pt x="863" y="47"/>
                  </a:moveTo>
                  <a:cubicBezTo>
                    <a:pt x="849" y="46"/>
                    <a:pt x="839" y="46"/>
                    <a:pt x="830" y="46"/>
                  </a:cubicBezTo>
                  <a:cubicBezTo>
                    <a:pt x="838" y="46"/>
                    <a:pt x="848" y="46"/>
                    <a:pt x="853" y="47"/>
                  </a:cubicBezTo>
                  <a:cubicBezTo>
                    <a:pt x="855" y="46"/>
                    <a:pt x="860" y="47"/>
                    <a:pt x="863" y="47"/>
                  </a:cubicBezTo>
                  <a:close/>
                  <a:moveTo>
                    <a:pt x="1279" y="100"/>
                  </a:moveTo>
                  <a:cubicBezTo>
                    <a:pt x="1276" y="98"/>
                    <a:pt x="1271" y="96"/>
                    <a:pt x="1270" y="96"/>
                  </a:cubicBezTo>
                  <a:cubicBezTo>
                    <a:pt x="1274" y="98"/>
                    <a:pt x="1277" y="99"/>
                    <a:pt x="1279" y="100"/>
                  </a:cubicBezTo>
                  <a:close/>
                  <a:moveTo>
                    <a:pt x="688" y="39"/>
                  </a:move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lose/>
                  <a:moveTo>
                    <a:pt x="688" y="46"/>
                  </a:moveTo>
                  <a:cubicBezTo>
                    <a:pt x="688" y="46"/>
                    <a:pt x="689" y="46"/>
                    <a:pt x="689" y="46"/>
                  </a:cubicBezTo>
                  <a:cubicBezTo>
                    <a:pt x="688" y="46"/>
                    <a:pt x="688" y="46"/>
                    <a:pt x="688" y="46"/>
                  </a:cubicBezTo>
                  <a:close/>
                  <a:moveTo>
                    <a:pt x="769" y="37"/>
                  </a:moveTo>
                  <a:cubicBezTo>
                    <a:pt x="762" y="37"/>
                    <a:pt x="762" y="37"/>
                    <a:pt x="762" y="37"/>
                  </a:cubicBezTo>
                  <a:cubicBezTo>
                    <a:pt x="761" y="37"/>
                    <a:pt x="762" y="37"/>
                    <a:pt x="763" y="37"/>
                  </a:cubicBezTo>
                  <a:cubicBezTo>
                    <a:pt x="768" y="37"/>
                    <a:pt x="769" y="37"/>
                    <a:pt x="769" y="37"/>
                  </a:cubicBezTo>
                  <a:close/>
                  <a:moveTo>
                    <a:pt x="923" y="41"/>
                  </a:moveTo>
                  <a:cubicBezTo>
                    <a:pt x="912" y="40"/>
                    <a:pt x="912" y="40"/>
                    <a:pt x="912" y="40"/>
                  </a:cubicBezTo>
                  <a:cubicBezTo>
                    <a:pt x="907" y="40"/>
                    <a:pt x="879" y="39"/>
                    <a:pt x="882" y="39"/>
                  </a:cubicBezTo>
                  <a:cubicBezTo>
                    <a:pt x="899" y="40"/>
                    <a:pt x="924" y="41"/>
                    <a:pt x="938" y="42"/>
                  </a:cubicBezTo>
                  <a:cubicBezTo>
                    <a:pt x="933" y="41"/>
                    <a:pt x="928" y="41"/>
                    <a:pt x="923" y="41"/>
                  </a:cubicBezTo>
                  <a:close/>
                  <a:moveTo>
                    <a:pt x="926" y="46"/>
                  </a:moveTo>
                  <a:cubicBezTo>
                    <a:pt x="967" y="48"/>
                    <a:pt x="967" y="48"/>
                    <a:pt x="967" y="48"/>
                  </a:cubicBezTo>
                  <a:cubicBezTo>
                    <a:pt x="954" y="47"/>
                    <a:pt x="939" y="46"/>
                    <a:pt x="926" y="46"/>
                  </a:cubicBezTo>
                  <a:close/>
                  <a:moveTo>
                    <a:pt x="683" y="48"/>
                  </a:moveTo>
                  <a:cubicBezTo>
                    <a:pt x="683" y="48"/>
                    <a:pt x="683" y="48"/>
                    <a:pt x="683" y="48"/>
                  </a:cubicBezTo>
                  <a:close/>
                  <a:moveTo>
                    <a:pt x="985" y="52"/>
                  </a:moveTo>
                  <a:cubicBezTo>
                    <a:pt x="985" y="52"/>
                    <a:pt x="986" y="52"/>
                    <a:pt x="986" y="52"/>
                  </a:cubicBezTo>
                  <a:cubicBezTo>
                    <a:pt x="986" y="52"/>
                    <a:pt x="985" y="52"/>
                    <a:pt x="985" y="52"/>
                  </a:cubicBezTo>
                  <a:close/>
                  <a:moveTo>
                    <a:pt x="687" y="40"/>
                  </a:moveTo>
                  <a:cubicBezTo>
                    <a:pt x="687" y="40"/>
                    <a:pt x="687" y="40"/>
                    <a:pt x="687" y="40"/>
                  </a:cubicBezTo>
                  <a:cubicBezTo>
                    <a:pt x="687" y="40"/>
                    <a:pt x="687" y="40"/>
                    <a:pt x="687" y="40"/>
                  </a:cubicBezTo>
                  <a:close/>
                  <a:moveTo>
                    <a:pt x="687" y="41"/>
                  </a:moveTo>
                  <a:cubicBezTo>
                    <a:pt x="687" y="41"/>
                    <a:pt x="687" y="41"/>
                    <a:pt x="687" y="41"/>
                  </a:cubicBezTo>
                  <a:cubicBezTo>
                    <a:pt x="687" y="41"/>
                    <a:pt x="687" y="41"/>
                    <a:pt x="687" y="41"/>
                  </a:cubicBezTo>
                  <a:close/>
                  <a:moveTo>
                    <a:pt x="689" y="38"/>
                  </a:move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90" y="38"/>
                    <a:pt x="690" y="38"/>
                  </a:cubicBezTo>
                  <a:cubicBezTo>
                    <a:pt x="689" y="38"/>
                    <a:pt x="689" y="38"/>
                    <a:pt x="689" y="38"/>
                  </a:cubicBezTo>
                  <a:close/>
                  <a:moveTo>
                    <a:pt x="689" y="45"/>
                  </a:moveTo>
                  <a:cubicBezTo>
                    <a:pt x="689" y="44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lose/>
                  <a:moveTo>
                    <a:pt x="688" y="39"/>
                  </a:moveTo>
                  <a:cubicBezTo>
                    <a:pt x="688" y="39"/>
                    <a:pt x="687" y="38"/>
                    <a:pt x="687" y="39"/>
                  </a:cubicBezTo>
                  <a:cubicBezTo>
                    <a:pt x="687" y="39"/>
                    <a:pt x="688" y="39"/>
                    <a:pt x="688" y="39"/>
                  </a:cubicBez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7" y="41"/>
                    <a:pt x="688" y="41"/>
                    <a:pt x="688" y="41"/>
                  </a:cubicBezTo>
                  <a:close/>
                  <a:moveTo>
                    <a:pt x="699" y="40"/>
                  </a:moveTo>
                  <a:cubicBezTo>
                    <a:pt x="689" y="41"/>
                    <a:pt x="689" y="41"/>
                    <a:pt x="689" y="41"/>
                  </a:cubicBezTo>
                  <a:cubicBezTo>
                    <a:pt x="689" y="41"/>
                    <a:pt x="688" y="41"/>
                    <a:pt x="688" y="41"/>
                  </a:cubicBezTo>
                  <a:cubicBezTo>
                    <a:pt x="688" y="41"/>
                    <a:pt x="689" y="41"/>
                    <a:pt x="689" y="41"/>
                  </a:cubicBezTo>
                  <a:cubicBezTo>
                    <a:pt x="689" y="41"/>
                    <a:pt x="689" y="41"/>
                    <a:pt x="689" y="41"/>
                  </a:cubicBezTo>
                  <a:lnTo>
                    <a:pt x="699" y="40"/>
                  </a:ln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C436D-518D-4D4E-B143-E41D3C838EB1}"/>
                </a:ext>
              </a:extLst>
            </p:cNvPr>
            <p:cNvSpPr txBox="1"/>
            <p:nvPr/>
          </p:nvSpPr>
          <p:spPr>
            <a:xfrm>
              <a:off x="5568912" y="1254360"/>
              <a:ext cx="1798698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Nearly verbatim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A014BE-E1B7-4B2C-A773-E9B43220D5A9}"/>
              </a:ext>
            </a:extLst>
          </p:cNvPr>
          <p:cNvSpPr txBox="1"/>
          <p:nvPr/>
        </p:nvSpPr>
        <p:spPr>
          <a:xfrm>
            <a:off x="1833432" y="3522702"/>
            <a:ext cx="67005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single-</a:t>
            </a:r>
          </a:p>
          <a:p>
            <a:pPr algn="ctr"/>
            <a:r>
              <a:rPr lang="en-US" dirty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8296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encoded in </a:t>
            </a:r>
            <a:r>
              <a:rPr lang="en-US" dirty="0"/>
              <a:t>each</a:t>
            </a:r>
            <a:r>
              <a:rPr lang="en-US" b="0" dirty="0"/>
              <a:t> nugget?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71DF4A-AE39-4621-B898-B427CC15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65675" y="1545463"/>
            <a:ext cx="4940954" cy="2531237"/>
          </a:xfr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7CF3D0-F862-4880-A63C-3B0AE8562C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3689" y="1061060"/>
            <a:ext cx="8096622" cy="30947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Measure the confidence of decoder on each target token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 an unconditional LM: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Conditioned on </a:t>
            </a:r>
            <a:r>
              <a:rPr lang="en-US" sz="2000" b="1" dirty="0"/>
              <a:t>one</a:t>
            </a:r>
            <a:r>
              <a:rPr lang="en-US" sz="2000" dirty="0"/>
              <a:t> nugget: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Probability gain: </a:t>
            </a:r>
          </a:p>
        </p:txBody>
      </p:sp>
      <p:pic>
        <p:nvPicPr>
          <p:cNvPr id="3" name="Picture 2" descr="\documentclass{article}&#10;\usepackage{amsmath}&#10;\usepackage{amsfonts}&#10;\usepackage{bbm}&#10;\usepackage{xcolor}&#10;\pagestyle{empty}&#10;\begin{document}&#10;&#10;$p(y_i\mid \mathbf{y}_{&lt;i})$&#10;&#10;\end{document}&#10;" title="IguanaTex Bitmap Display">
            <a:extLst>
              <a:ext uri="{FF2B5EF4-FFF2-40B4-BE49-F238E27FC236}">
                <a16:creationId xmlns:a16="http://schemas.microsoft.com/office/drawing/2014/main" id="{9EA76ED5-8F5A-442A-976A-3C66F70F89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45" y="1697813"/>
            <a:ext cx="1691540" cy="383293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amsfonts}&#10;\usepackage{bbm}&#10;\usepackage{xcolor}&#10;\pagestyle{empty}&#10;\begin{document}&#10;&#10;$p(y_i\mid \mathbf{y}_{&lt;i},{\color{red}z_j})$&#10;&#10;\end{document}&#10;" title="IguanaTex Bitmap Display">
            <a:extLst>
              <a:ext uri="{FF2B5EF4-FFF2-40B4-BE49-F238E27FC236}">
                <a16:creationId xmlns:a16="http://schemas.microsoft.com/office/drawing/2014/main" id="{06AC6E11-EA6F-45FB-9F11-EF11BD1D2B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07" y="2286315"/>
            <a:ext cx="2220775" cy="40335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amsfonts}&#10;\usepackage{bbm}&#10;\usepackage{xcolor}&#10;\pagestyle{empty}&#10;\begin{document}&#10;&#10;$p(y_i\mid \mathbf{y}_{&lt;i},{\color{red}z_j}) - p(y_i\mid \mathbf{y}_{&lt;i}) $&#10;&#10;\end{document}&#10;" title="IguanaTex Bitmap Display">
            <a:extLst>
              <a:ext uri="{FF2B5EF4-FFF2-40B4-BE49-F238E27FC236}">
                <a16:creationId xmlns:a16="http://schemas.microsoft.com/office/drawing/2014/main" id="{DEF19A6B-7565-49BA-8984-EB795ACC08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2825183"/>
            <a:ext cx="4423005" cy="4033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7CA9854-A3DC-44DD-BCBE-3E93EFEDB20D}"/>
              </a:ext>
            </a:extLst>
          </p:cNvPr>
          <p:cNvGrpSpPr/>
          <p:nvPr/>
        </p:nvGrpSpPr>
        <p:grpSpPr>
          <a:xfrm>
            <a:off x="3975074" y="3535238"/>
            <a:ext cx="4551706" cy="1442466"/>
            <a:chOff x="3975074" y="3535238"/>
            <a:chExt cx="4551706" cy="14424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F52CD-4F94-4832-B7A5-3FC0FB5C2F29}"/>
                </a:ext>
              </a:extLst>
            </p:cNvPr>
            <p:cNvSpPr txBox="1"/>
            <p:nvPr/>
          </p:nvSpPr>
          <p:spPr>
            <a:xfrm>
              <a:off x="3975074" y="4577594"/>
              <a:ext cx="2324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think, therefore I …</a:t>
              </a:r>
              <a:endParaRPr lang="en-US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BA4BBEE-990F-4D38-A61D-0D42C2532F7D}"/>
                </a:ext>
              </a:extLst>
            </p:cNvPr>
            <p:cNvSpPr/>
            <p:nvPr/>
          </p:nvSpPr>
          <p:spPr>
            <a:xfrm>
              <a:off x="4518660" y="4109299"/>
              <a:ext cx="1664243" cy="344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Decoder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B4E5DE5-E3A8-4FB9-88A7-F19751F92FEE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350781" y="4453794"/>
              <a:ext cx="1" cy="20016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31E6CE7-3C17-4872-80D9-E5915A7CFB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2761" y="3909133"/>
              <a:ext cx="1" cy="20016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89F2B31-138B-4612-925D-5582BD37BEC0}"/>
                    </a:ext>
                  </a:extLst>
                </p:cNvPr>
                <p:cNvSpPr txBox="1"/>
                <p:nvPr/>
              </p:nvSpPr>
              <p:spPr>
                <a:xfrm>
                  <a:off x="5379724" y="3535238"/>
                  <a:ext cx="3147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</m:oMath>
                  </a14:m>
                  <a:r>
                    <a:rPr lang="en-US" sz="2000" i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“am” </a:t>
                  </a:r>
                  <a:r>
                    <a:rPr lang="en-US" sz="2000" b="1" i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|</a:t>
                  </a:r>
                  <a:r>
                    <a:rPr lang="en-US" sz="2000" i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“I think ..”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89F2B31-138B-4612-925D-5582BD37B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724" y="3535238"/>
                  <a:ext cx="3147056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ED7CB0-56DF-4298-8795-2E344429091B}"/>
              </a:ext>
            </a:extLst>
          </p:cNvPr>
          <p:cNvGrpSpPr/>
          <p:nvPr/>
        </p:nvGrpSpPr>
        <p:grpSpPr>
          <a:xfrm>
            <a:off x="2083566" y="4173429"/>
            <a:ext cx="1216962" cy="600539"/>
            <a:chOff x="2083566" y="4173429"/>
            <a:chExt cx="1216962" cy="60053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5F40A0-EA1B-41D3-B537-6D806E502BD8}"/>
                </a:ext>
              </a:extLst>
            </p:cNvPr>
            <p:cNvSpPr/>
            <p:nvPr/>
          </p:nvSpPr>
          <p:spPr>
            <a:xfrm>
              <a:off x="2435261" y="4173429"/>
              <a:ext cx="161770" cy="1617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BBAD243-06AC-4BB5-BE6F-015E80F105D7}"/>
                </a:ext>
              </a:extLst>
            </p:cNvPr>
            <p:cNvSpPr/>
            <p:nvPr/>
          </p:nvSpPr>
          <p:spPr>
            <a:xfrm>
              <a:off x="2772267" y="4173429"/>
              <a:ext cx="161770" cy="16177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234F4A-3C31-4A6C-BA09-6B7DC936C6E7}"/>
                </a:ext>
              </a:extLst>
            </p:cNvPr>
            <p:cNvSpPr txBox="1"/>
            <p:nvPr/>
          </p:nvSpPr>
          <p:spPr>
            <a:xfrm>
              <a:off x="2083566" y="4404636"/>
              <a:ext cx="1216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“nuggets”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0480C9-2909-4F24-A962-944D4E487E7C}"/>
              </a:ext>
            </a:extLst>
          </p:cNvPr>
          <p:cNvGrpSpPr/>
          <p:nvPr/>
        </p:nvGrpSpPr>
        <p:grpSpPr>
          <a:xfrm>
            <a:off x="2516146" y="3519465"/>
            <a:ext cx="2834635" cy="653965"/>
            <a:chOff x="2516146" y="3519465"/>
            <a:chExt cx="2834635" cy="653965"/>
          </a:xfrm>
        </p:grpSpPr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BB39E5F3-DBE9-42DC-BA77-A41F1F3FB56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rot="5400000" flipH="1" flipV="1">
              <a:off x="3751154" y="2573803"/>
              <a:ext cx="364619" cy="2834635"/>
            </a:xfrm>
            <a:prstGeom prst="curvedConnector2">
              <a:avLst/>
            </a:prstGeom>
            <a:ln w="222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34E650-4B52-47D6-BB1F-4DE190653AAF}"/>
                </a:ext>
              </a:extLst>
            </p:cNvPr>
            <p:cNvSpPr txBox="1"/>
            <p:nvPr/>
          </p:nvSpPr>
          <p:spPr>
            <a:xfrm>
              <a:off x="3572689" y="3519465"/>
              <a:ext cx="794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x-attn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11925D-0A4C-43D4-A84E-80518933517C}"/>
              </a:ext>
            </a:extLst>
          </p:cNvPr>
          <p:cNvGrpSpPr/>
          <p:nvPr/>
        </p:nvGrpSpPr>
        <p:grpSpPr>
          <a:xfrm>
            <a:off x="7683456" y="3539002"/>
            <a:ext cx="872267" cy="369332"/>
            <a:chOff x="8241030" y="1211580"/>
            <a:chExt cx="87226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F56BA5-0BE0-4A0F-B382-F5E72F851BFE}"/>
                    </a:ext>
                  </a:extLst>
                </p:cNvPr>
                <p:cNvSpPr txBox="1"/>
                <p:nvPr/>
              </p:nvSpPr>
              <p:spPr>
                <a:xfrm>
                  <a:off x="8241030" y="1211580"/>
                  <a:ext cx="8722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/>
                    <a:t>    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F56BA5-0BE0-4A0F-B382-F5E72F851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30" y="1211580"/>
                  <a:ext cx="87226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9182D31-24AE-40E1-9EB5-BA9A5133BE5C}"/>
                </a:ext>
              </a:extLst>
            </p:cNvPr>
            <p:cNvSpPr/>
            <p:nvPr/>
          </p:nvSpPr>
          <p:spPr>
            <a:xfrm>
              <a:off x="8526780" y="1341119"/>
              <a:ext cx="161770" cy="1617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7F9BC5-8717-4621-92AA-B63D63494D15}"/>
              </a:ext>
            </a:extLst>
          </p:cNvPr>
          <p:cNvCxnSpPr>
            <a:cxnSpLocks/>
          </p:cNvCxnSpPr>
          <p:nvPr/>
        </p:nvCxnSpPr>
        <p:spPr>
          <a:xfrm>
            <a:off x="3760560" y="3469317"/>
            <a:ext cx="0" cy="1422142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 is encoding its </a:t>
            </a:r>
            <a:r>
              <a:rPr lang="en-US" dirty="0"/>
              <a:t>preceding</a:t>
            </a:r>
            <a:r>
              <a:rPr lang="en-US" b="0" dirty="0"/>
              <a:t>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42BC26-3571-4C70-9B62-7070A76DEDD1}"/>
              </a:ext>
            </a:extLst>
          </p:cNvPr>
          <p:cNvGrpSpPr/>
          <p:nvPr/>
        </p:nvGrpSpPr>
        <p:grpSpPr>
          <a:xfrm>
            <a:off x="1801314" y="1286154"/>
            <a:ext cx="4689086" cy="3428569"/>
            <a:chOff x="3106659" y="1289684"/>
            <a:chExt cx="4689086" cy="34285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06DD024-A6E7-4BC2-864E-E1604AB0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6280" y="1289684"/>
              <a:ext cx="4466652" cy="34285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C2EE72-7BF8-4B9F-BAF7-FD28CC84D3EF}"/>
                </a:ext>
              </a:extLst>
            </p:cNvPr>
            <p:cNvSpPr txBox="1"/>
            <p:nvPr/>
          </p:nvSpPr>
          <p:spPr>
            <a:xfrm rot="16200000">
              <a:off x="2432051" y="2574924"/>
              <a:ext cx="1718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Nugget density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B58623-B957-4829-A98A-9069B4D0B2CE}"/>
                </a:ext>
              </a:extLst>
            </p:cNvPr>
            <p:cNvSpPr txBox="1"/>
            <p:nvPr/>
          </p:nvSpPr>
          <p:spPr>
            <a:xfrm rot="16200000">
              <a:off x="6736096" y="2574925"/>
              <a:ext cx="17499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Probability gain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0D0609-3D0C-49F9-9F23-2D8E04D1CA18}"/>
                </a:ext>
              </a:extLst>
            </p:cNvPr>
            <p:cNvSpPr txBox="1"/>
            <p:nvPr/>
          </p:nvSpPr>
          <p:spPr>
            <a:xfrm>
              <a:off x="4695242" y="4412470"/>
              <a:ext cx="12167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Token index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80D339D-6188-4A5A-A419-A3C3E5F085EB}"/>
              </a:ext>
            </a:extLst>
          </p:cNvPr>
          <p:cNvSpPr txBox="1"/>
          <p:nvPr/>
        </p:nvSpPr>
        <p:spPr>
          <a:xfrm>
            <a:off x="567065" y="1558925"/>
            <a:ext cx="12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nugget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1FEB33-5840-43B5-AD55-B24805A36758}"/>
              </a:ext>
            </a:extLst>
          </p:cNvPr>
          <p:cNvSpPr txBox="1"/>
          <p:nvPr/>
        </p:nvSpPr>
        <p:spPr>
          <a:xfrm>
            <a:off x="568283" y="26311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nugget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5D2EF8-5840-4F6A-88DD-7E773856F585}"/>
              </a:ext>
            </a:extLst>
          </p:cNvPr>
          <p:cNvSpPr txBox="1"/>
          <p:nvPr/>
        </p:nvSpPr>
        <p:spPr>
          <a:xfrm>
            <a:off x="568283" y="367347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nugget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B2EFF530-2FD5-4D43-A402-BE78FE26C180}"/>
              </a:ext>
            </a:extLst>
          </p:cNvPr>
          <p:cNvSpPr/>
          <p:nvPr/>
        </p:nvSpPr>
        <p:spPr>
          <a:xfrm>
            <a:off x="6615418" y="3127833"/>
            <a:ext cx="2294164" cy="365760"/>
          </a:xfrm>
          <a:prstGeom prst="borderCallout1">
            <a:avLst>
              <a:gd name="adj1" fmla="val 162573"/>
              <a:gd name="adj2" fmla="val -54808"/>
              <a:gd name="adj3" fmla="val 38960"/>
              <a:gd name="adj4" fmla="val -94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Location of nuggets</a:t>
            </a:r>
          </a:p>
        </p:txBody>
      </p:sp>
      <p:sp>
        <p:nvSpPr>
          <p:cNvPr id="38" name="Callout: Line 37">
            <a:extLst>
              <a:ext uri="{FF2B5EF4-FFF2-40B4-BE49-F238E27FC236}">
                <a16:creationId xmlns:a16="http://schemas.microsoft.com/office/drawing/2014/main" id="{2EC1BF31-6B03-47E5-B044-51D1AF5A9DFF}"/>
              </a:ext>
            </a:extLst>
          </p:cNvPr>
          <p:cNvSpPr/>
          <p:nvPr/>
        </p:nvSpPr>
        <p:spPr>
          <a:xfrm>
            <a:off x="6838902" y="1273596"/>
            <a:ext cx="1602528" cy="565796"/>
          </a:xfrm>
          <a:prstGeom prst="borderCallout1">
            <a:avLst>
              <a:gd name="adj1" fmla="val 136463"/>
              <a:gd name="adj2" fmla="val -106089"/>
              <a:gd name="adj3" fmla="val 38960"/>
              <a:gd name="adj4" fmla="val -94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Location of encoded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344CF9-884F-4D48-94EB-55143A509E0A}"/>
              </a:ext>
            </a:extLst>
          </p:cNvPr>
          <p:cNvGrpSpPr/>
          <p:nvPr/>
        </p:nvGrpSpPr>
        <p:grpSpPr>
          <a:xfrm>
            <a:off x="3540252" y="2260750"/>
            <a:ext cx="3684169" cy="369332"/>
            <a:chOff x="3540252" y="2260750"/>
            <a:chExt cx="3684169" cy="369332"/>
          </a:xfrm>
        </p:grpSpPr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F5406F4-DE6E-42A3-9926-9FC2131D514F}"/>
                </a:ext>
              </a:extLst>
            </p:cNvPr>
            <p:cNvSpPr>
              <a:spLocks noChangeAspect="1"/>
            </p:cNvSpPr>
            <p:nvPr/>
          </p:nvSpPr>
          <p:spPr bwMode="auto">
            <a:xfrm rot="10221582" flipV="1">
              <a:off x="3540252" y="2358533"/>
              <a:ext cx="595257" cy="173767"/>
            </a:xfrm>
            <a:custGeom>
              <a:avLst/>
              <a:gdLst>
                <a:gd name="T0" fmla="*/ 912 w 917"/>
                <a:gd name="T1" fmla="*/ 163 h 215"/>
                <a:gd name="T2" fmla="*/ 860 w 917"/>
                <a:gd name="T3" fmla="*/ 32 h 215"/>
                <a:gd name="T4" fmla="*/ 827 w 917"/>
                <a:gd name="T5" fmla="*/ 3 h 215"/>
                <a:gd name="T6" fmla="*/ 805 w 917"/>
                <a:gd name="T7" fmla="*/ 15 h 215"/>
                <a:gd name="T8" fmla="*/ 836 w 917"/>
                <a:gd name="T9" fmla="*/ 109 h 215"/>
                <a:gd name="T10" fmla="*/ 828 w 917"/>
                <a:gd name="T11" fmla="*/ 104 h 215"/>
                <a:gd name="T12" fmla="*/ 678 w 917"/>
                <a:gd name="T13" fmla="*/ 54 h 215"/>
                <a:gd name="T14" fmla="*/ 448 w 917"/>
                <a:gd name="T15" fmla="*/ 14 h 215"/>
                <a:gd name="T16" fmla="*/ 207 w 917"/>
                <a:gd name="T17" fmla="*/ 13 h 215"/>
                <a:gd name="T18" fmla="*/ 22 w 917"/>
                <a:gd name="T19" fmla="*/ 80 h 215"/>
                <a:gd name="T20" fmla="*/ 19 w 917"/>
                <a:gd name="T21" fmla="*/ 82 h 215"/>
                <a:gd name="T22" fmla="*/ 66 w 917"/>
                <a:gd name="T23" fmla="*/ 123 h 215"/>
                <a:gd name="T24" fmla="*/ 240 w 917"/>
                <a:gd name="T25" fmla="*/ 58 h 215"/>
                <a:gd name="T26" fmla="*/ 468 w 917"/>
                <a:gd name="T27" fmla="*/ 57 h 215"/>
                <a:gd name="T28" fmla="*/ 685 w 917"/>
                <a:gd name="T29" fmla="*/ 94 h 215"/>
                <a:gd name="T30" fmla="*/ 770 w 917"/>
                <a:gd name="T31" fmla="*/ 118 h 215"/>
                <a:gd name="T32" fmla="*/ 825 w 917"/>
                <a:gd name="T33" fmla="*/ 139 h 215"/>
                <a:gd name="T34" fmla="*/ 838 w 917"/>
                <a:gd name="T35" fmla="*/ 143 h 215"/>
                <a:gd name="T36" fmla="*/ 743 w 917"/>
                <a:gd name="T37" fmla="*/ 169 h 215"/>
                <a:gd name="T38" fmla="*/ 751 w 917"/>
                <a:gd name="T39" fmla="*/ 198 h 215"/>
                <a:gd name="T40" fmla="*/ 790 w 917"/>
                <a:gd name="T41" fmla="*/ 210 h 215"/>
                <a:gd name="T42" fmla="*/ 905 w 917"/>
                <a:gd name="T43" fmla="*/ 182 h 215"/>
                <a:gd name="T44" fmla="*/ 912 w 917"/>
                <a:gd name="T45" fmla="*/ 16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7" h="215">
                  <a:moveTo>
                    <a:pt x="912" y="163"/>
                  </a:moveTo>
                  <a:cubicBezTo>
                    <a:pt x="887" y="123"/>
                    <a:pt x="870" y="78"/>
                    <a:pt x="860" y="32"/>
                  </a:cubicBezTo>
                  <a:cubicBezTo>
                    <a:pt x="857" y="18"/>
                    <a:pt x="840" y="7"/>
                    <a:pt x="827" y="3"/>
                  </a:cubicBezTo>
                  <a:cubicBezTo>
                    <a:pt x="817" y="0"/>
                    <a:pt x="802" y="1"/>
                    <a:pt x="805" y="15"/>
                  </a:cubicBezTo>
                  <a:cubicBezTo>
                    <a:pt x="812" y="47"/>
                    <a:pt x="823" y="79"/>
                    <a:pt x="836" y="109"/>
                  </a:cubicBezTo>
                  <a:cubicBezTo>
                    <a:pt x="833" y="107"/>
                    <a:pt x="831" y="105"/>
                    <a:pt x="828" y="104"/>
                  </a:cubicBezTo>
                  <a:cubicBezTo>
                    <a:pt x="781" y="80"/>
                    <a:pt x="729" y="66"/>
                    <a:pt x="678" y="54"/>
                  </a:cubicBezTo>
                  <a:cubicBezTo>
                    <a:pt x="602" y="35"/>
                    <a:pt x="526" y="22"/>
                    <a:pt x="448" y="14"/>
                  </a:cubicBezTo>
                  <a:cubicBezTo>
                    <a:pt x="369" y="5"/>
                    <a:pt x="287" y="3"/>
                    <a:pt x="207" y="13"/>
                  </a:cubicBezTo>
                  <a:cubicBezTo>
                    <a:pt x="143" y="21"/>
                    <a:pt x="74" y="38"/>
                    <a:pt x="22" y="80"/>
                  </a:cubicBezTo>
                  <a:cubicBezTo>
                    <a:pt x="21" y="80"/>
                    <a:pt x="20" y="81"/>
                    <a:pt x="19" y="82"/>
                  </a:cubicBezTo>
                  <a:cubicBezTo>
                    <a:pt x="0" y="98"/>
                    <a:pt x="50" y="137"/>
                    <a:pt x="66" y="123"/>
                  </a:cubicBezTo>
                  <a:cubicBezTo>
                    <a:pt x="114" y="82"/>
                    <a:pt x="178" y="66"/>
                    <a:pt x="240" y="58"/>
                  </a:cubicBezTo>
                  <a:cubicBezTo>
                    <a:pt x="315" y="47"/>
                    <a:pt x="392" y="50"/>
                    <a:pt x="468" y="57"/>
                  </a:cubicBezTo>
                  <a:cubicBezTo>
                    <a:pt x="541" y="64"/>
                    <a:pt x="614" y="77"/>
                    <a:pt x="685" y="94"/>
                  </a:cubicBezTo>
                  <a:cubicBezTo>
                    <a:pt x="714" y="101"/>
                    <a:pt x="742" y="109"/>
                    <a:pt x="770" y="118"/>
                  </a:cubicBezTo>
                  <a:cubicBezTo>
                    <a:pt x="795" y="126"/>
                    <a:pt x="806" y="129"/>
                    <a:pt x="825" y="139"/>
                  </a:cubicBezTo>
                  <a:cubicBezTo>
                    <a:pt x="828" y="140"/>
                    <a:pt x="833" y="142"/>
                    <a:pt x="838" y="143"/>
                  </a:cubicBezTo>
                  <a:cubicBezTo>
                    <a:pt x="806" y="150"/>
                    <a:pt x="774" y="159"/>
                    <a:pt x="743" y="169"/>
                  </a:cubicBezTo>
                  <a:cubicBezTo>
                    <a:pt x="730" y="173"/>
                    <a:pt x="746" y="194"/>
                    <a:pt x="751" y="198"/>
                  </a:cubicBezTo>
                  <a:cubicBezTo>
                    <a:pt x="761" y="207"/>
                    <a:pt x="776" y="215"/>
                    <a:pt x="790" y="210"/>
                  </a:cubicBezTo>
                  <a:cubicBezTo>
                    <a:pt x="827" y="198"/>
                    <a:pt x="866" y="189"/>
                    <a:pt x="905" y="182"/>
                  </a:cubicBezTo>
                  <a:cubicBezTo>
                    <a:pt x="915" y="180"/>
                    <a:pt x="917" y="171"/>
                    <a:pt x="912" y="16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4B10FD-F217-4858-8A54-F52039FC1720}"/>
                </a:ext>
              </a:extLst>
            </p:cNvPr>
            <p:cNvSpPr txBox="1"/>
            <p:nvPr/>
          </p:nvSpPr>
          <p:spPr>
            <a:xfrm>
              <a:off x="4294260" y="2260750"/>
              <a:ext cx="293016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~10 tokens behind (r=0.1)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3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Intrinsic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BC92E61-31D9-4FD8-BE46-F76845F96DDF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530352" y="1389888"/>
                <a:ext cx="8096622" cy="309470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What tokens are selected as nuggets?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What is a sufficient compression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What is encoded in each nugget?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i="1" dirty="0"/>
                  <a:t>Divide-and-conquer </a:t>
                </a:r>
                <a:r>
                  <a:rPr lang="en-US" sz="2000" dirty="0"/>
                  <a:t>: Summarizing segments with its ending tokens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BC92E61-31D9-4FD8-BE46-F76845F96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530352" y="1389888"/>
                <a:ext cx="8096622" cy="3094706"/>
              </a:xfrm>
              <a:blipFill>
                <a:blip r:embed="rId2"/>
                <a:stretch>
                  <a:fillRect l="-678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59F2BA-EC16-4556-AF65-0B0EA5869D8C}"/>
              </a:ext>
            </a:extLst>
          </p:cNvPr>
          <p:cNvSpPr txBox="1"/>
          <p:nvPr/>
        </p:nvSpPr>
        <p:spPr>
          <a:xfrm>
            <a:off x="2319798" y="3178092"/>
            <a:ext cx="412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think  ,  therefore  I  am  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21365B-B610-4F87-9902-481AA0142CBA}"/>
              </a:ext>
            </a:extLst>
          </p:cNvPr>
          <p:cNvGrpSpPr/>
          <p:nvPr/>
        </p:nvGrpSpPr>
        <p:grpSpPr>
          <a:xfrm>
            <a:off x="3536828" y="4458114"/>
            <a:ext cx="2828592" cy="244469"/>
            <a:chOff x="3536828" y="4248564"/>
            <a:chExt cx="2828592" cy="2444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C4EC26-E831-45EE-80CF-249B90A95F82}"/>
                </a:ext>
              </a:extLst>
            </p:cNvPr>
            <p:cNvSpPr/>
            <p:nvPr/>
          </p:nvSpPr>
          <p:spPr>
            <a:xfrm>
              <a:off x="3536828" y="4248564"/>
              <a:ext cx="244469" cy="2444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60DFFE-0A97-470C-8863-ED1DEC99A898}"/>
                </a:ext>
              </a:extLst>
            </p:cNvPr>
            <p:cNvSpPr/>
            <p:nvPr/>
          </p:nvSpPr>
          <p:spPr>
            <a:xfrm>
              <a:off x="6120951" y="4248564"/>
              <a:ext cx="244469" cy="24446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B9536A-A720-4928-95B9-0B17A7D8423E}"/>
              </a:ext>
            </a:extLst>
          </p:cNvPr>
          <p:cNvGrpSpPr/>
          <p:nvPr/>
        </p:nvGrpSpPr>
        <p:grpSpPr>
          <a:xfrm>
            <a:off x="2492573" y="3650877"/>
            <a:ext cx="3836825" cy="689466"/>
            <a:chOff x="2492573" y="3441327"/>
            <a:chExt cx="3836825" cy="689466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8DC5C8F-30D2-4750-9465-EF6C20897F24}"/>
                </a:ext>
              </a:extLst>
            </p:cNvPr>
            <p:cNvSpPr/>
            <p:nvPr/>
          </p:nvSpPr>
          <p:spPr>
            <a:xfrm rot="10800000">
              <a:off x="2492573" y="3441327"/>
              <a:ext cx="1156772" cy="689466"/>
            </a:xfrm>
            <a:prstGeom prst="triangle">
              <a:avLst>
                <a:gd name="adj" fmla="val 608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0146877-8E08-48E3-AE6A-E25F5CF0D457}"/>
                </a:ext>
              </a:extLst>
            </p:cNvPr>
            <p:cNvSpPr/>
            <p:nvPr/>
          </p:nvSpPr>
          <p:spPr>
            <a:xfrm rot="10800000">
              <a:off x="3781297" y="3441327"/>
              <a:ext cx="2548101" cy="689466"/>
            </a:xfrm>
            <a:prstGeom prst="triangle">
              <a:avLst>
                <a:gd name="adj" fmla="val 608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ED338E-E635-4A65-A4D4-B7BB5A391B67}"/>
              </a:ext>
            </a:extLst>
          </p:cNvPr>
          <p:cNvSpPr txBox="1"/>
          <p:nvPr/>
        </p:nvSpPr>
        <p:spPr>
          <a:xfrm>
            <a:off x="5425626" y="1377696"/>
            <a:ext cx="19697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clausal delimiters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59011-5231-42ED-ABCF-E773E7D7B310}"/>
              </a:ext>
            </a:extLst>
          </p:cNvPr>
          <p:cNvSpPr txBox="1"/>
          <p:nvPr/>
        </p:nvSpPr>
        <p:spPr>
          <a:xfrm>
            <a:off x="5779956" y="1865412"/>
            <a:ext cx="12611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5% - 10%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1DC91-8AA0-406D-BC68-414094140A97}"/>
              </a:ext>
            </a:extLst>
          </p:cNvPr>
          <p:cNvSpPr txBox="1"/>
          <p:nvPr/>
        </p:nvSpPr>
        <p:spPr>
          <a:xfrm>
            <a:off x="4780145" y="2303924"/>
            <a:ext cx="1752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preceding texts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E4252-1C0D-4CAA-9A57-9CBCA1B3F42C}"/>
              </a:ext>
            </a:extLst>
          </p:cNvPr>
          <p:cNvGrpSpPr/>
          <p:nvPr/>
        </p:nvGrpSpPr>
        <p:grpSpPr>
          <a:xfrm>
            <a:off x="3505129" y="3342516"/>
            <a:ext cx="2826013" cy="308361"/>
            <a:chOff x="3505129" y="3132966"/>
            <a:chExt cx="2826013" cy="308361"/>
          </a:xfrm>
        </p:grpSpPr>
        <p:sp>
          <p:nvSpPr>
            <p:cNvPr id="16" name="Freeform 497">
              <a:extLst>
                <a:ext uri="{FF2B5EF4-FFF2-40B4-BE49-F238E27FC236}">
                  <a16:creationId xmlns:a16="http://schemas.microsoft.com/office/drawing/2014/main" id="{59480C82-3B61-49B8-AD3F-6EFF06BB2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129" y="3132966"/>
              <a:ext cx="210191" cy="308361"/>
            </a:xfrm>
            <a:custGeom>
              <a:avLst/>
              <a:gdLst>
                <a:gd name="T0" fmla="*/ 196 w 351"/>
                <a:gd name="T1" fmla="*/ 1 h 353"/>
                <a:gd name="T2" fmla="*/ 173 w 351"/>
                <a:gd name="T3" fmla="*/ 1 h 353"/>
                <a:gd name="T4" fmla="*/ 115 w 351"/>
                <a:gd name="T5" fmla="*/ 9 h 353"/>
                <a:gd name="T6" fmla="*/ 43 w 351"/>
                <a:gd name="T7" fmla="*/ 13 h 353"/>
                <a:gd name="T8" fmla="*/ 39 w 351"/>
                <a:gd name="T9" fmla="*/ 14 h 353"/>
                <a:gd name="T10" fmla="*/ 40 w 351"/>
                <a:gd name="T11" fmla="*/ 11 h 353"/>
                <a:gd name="T12" fmla="*/ 40 w 351"/>
                <a:gd name="T13" fmla="*/ 17 h 353"/>
                <a:gd name="T14" fmla="*/ 39 w 351"/>
                <a:gd name="T15" fmla="*/ 12 h 353"/>
                <a:gd name="T16" fmla="*/ 38 w 351"/>
                <a:gd name="T17" fmla="*/ 12 h 353"/>
                <a:gd name="T18" fmla="*/ 37 w 351"/>
                <a:gd name="T19" fmla="*/ 13 h 353"/>
                <a:gd name="T20" fmla="*/ 36 w 351"/>
                <a:gd name="T21" fmla="*/ 16 h 353"/>
                <a:gd name="T22" fmla="*/ 35 w 351"/>
                <a:gd name="T23" fmla="*/ 21 h 353"/>
                <a:gd name="T24" fmla="*/ 108 w 351"/>
                <a:gd name="T25" fmla="*/ 17 h 353"/>
                <a:gd name="T26" fmla="*/ 39 w 351"/>
                <a:gd name="T27" fmla="*/ 16 h 353"/>
                <a:gd name="T28" fmla="*/ 35 w 351"/>
                <a:gd name="T29" fmla="*/ 13 h 353"/>
                <a:gd name="T30" fmla="*/ 34 w 351"/>
                <a:gd name="T31" fmla="*/ 13 h 353"/>
                <a:gd name="T32" fmla="*/ 345 w 351"/>
                <a:gd name="T33" fmla="*/ 303 h 353"/>
                <a:gd name="T34" fmla="*/ 345 w 351"/>
                <a:gd name="T35" fmla="*/ 325 h 353"/>
                <a:gd name="T36" fmla="*/ 317 w 351"/>
                <a:gd name="T37" fmla="*/ 342 h 353"/>
                <a:gd name="T38" fmla="*/ 111 w 351"/>
                <a:gd name="T39" fmla="*/ 352 h 353"/>
                <a:gd name="T40" fmla="*/ 11 w 351"/>
                <a:gd name="T41" fmla="*/ 332 h 353"/>
                <a:gd name="T42" fmla="*/ 3 w 351"/>
                <a:gd name="T43" fmla="*/ 285 h 353"/>
                <a:gd name="T44" fmla="*/ 1 w 351"/>
                <a:gd name="T45" fmla="*/ 149 h 353"/>
                <a:gd name="T46" fmla="*/ 5 w 351"/>
                <a:gd name="T47" fmla="*/ 66 h 353"/>
                <a:gd name="T48" fmla="*/ 7 w 351"/>
                <a:gd name="T49" fmla="*/ 37 h 353"/>
                <a:gd name="T50" fmla="*/ 6 w 351"/>
                <a:gd name="T51" fmla="*/ 29 h 353"/>
                <a:gd name="T52" fmla="*/ 11 w 351"/>
                <a:gd name="T53" fmla="*/ 21 h 353"/>
                <a:gd name="T54" fmla="*/ 21 w 351"/>
                <a:gd name="T55" fmla="*/ 20 h 353"/>
                <a:gd name="T56" fmla="*/ 25 w 351"/>
                <a:gd name="T57" fmla="*/ 29 h 353"/>
                <a:gd name="T58" fmla="*/ 24 w 351"/>
                <a:gd name="T59" fmla="*/ 36 h 353"/>
                <a:gd name="T60" fmla="*/ 20 w 351"/>
                <a:gd name="T61" fmla="*/ 85 h 353"/>
                <a:gd name="T62" fmla="*/ 18 w 351"/>
                <a:gd name="T63" fmla="*/ 276 h 353"/>
                <a:gd name="T64" fmla="*/ 21 w 351"/>
                <a:gd name="T65" fmla="*/ 324 h 353"/>
                <a:gd name="T66" fmla="*/ 21 w 351"/>
                <a:gd name="T67" fmla="*/ 324 h 353"/>
                <a:gd name="T68" fmla="*/ 32 w 351"/>
                <a:gd name="T69" fmla="*/ 327 h 353"/>
                <a:gd name="T70" fmla="*/ 239 w 351"/>
                <a:gd name="T71" fmla="*/ 336 h 353"/>
                <a:gd name="T72" fmla="*/ 331 w 351"/>
                <a:gd name="T73" fmla="*/ 324 h 353"/>
                <a:gd name="T74" fmla="*/ 335 w 351"/>
                <a:gd name="T75" fmla="*/ 325 h 353"/>
                <a:gd name="T76" fmla="*/ 331 w 351"/>
                <a:gd name="T77" fmla="*/ 322 h 353"/>
                <a:gd name="T78" fmla="*/ 335 w 351"/>
                <a:gd name="T79" fmla="*/ 43 h 353"/>
                <a:gd name="T80" fmla="*/ 332 w 351"/>
                <a:gd name="T81" fmla="*/ 21 h 353"/>
                <a:gd name="T82" fmla="*/ 334 w 351"/>
                <a:gd name="T83" fmla="*/ 20 h 353"/>
                <a:gd name="T84" fmla="*/ 321 w 351"/>
                <a:gd name="T85" fmla="*/ 18 h 353"/>
                <a:gd name="T86" fmla="*/ 217 w 351"/>
                <a:gd name="T87" fmla="*/ 13 h 353"/>
                <a:gd name="T88" fmla="*/ 117 w 351"/>
                <a:gd name="T89" fmla="*/ 15 h 353"/>
                <a:gd name="T90" fmla="*/ 36 w 351"/>
                <a:gd name="T91" fmla="*/ 18 h 353"/>
                <a:gd name="T92" fmla="*/ 123 w 351"/>
                <a:gd name="T93" fmla="*/ 12 h 353"/>
                <a:gd name="T94" fmla="*/ 130 w 351"/>
                <a:gd name="T95" fmla="*/ 9 h 353"/>
                <a:gd name="T96" fmla="*/ 139 w 351"/>
                <a:gd name="T97" fmla="*/ 8 h 353"/>
                <a:gd name="T98" fmla="*/ 130 w 351"/>
                <a:gd name="T99" fmla="*/ 8 h 353"/>
                <a:gd name="T100" fmla="*/ 132 w 351"/>
                <a:gd name="T101" fmla="*/ 7 h 353"/>
                <a:gd name="T102" fmla="*/ 79 w 351"/>
                <a:gd name="T103" fmla="*/ 9 h 353"/>
                <a:gd name="T104" fmla="*/ 122 w 351"/>
                <a:gd name="T105" fmla="*/ 6 h 353"/>
                <a:gd name="T106" fmla="*/ 164 w 351"/>
                <a:gd name="T107" fmla="*/ 3 h 353"/>
                <a:gd name="T108" fmla="*/ 264 w 351"/>
                <a:gd name="T109" fmla="*/ 1 h 353"/>
                <a:gd name="T110" fmla="*/ 341 w 351"/>
                <a:gd name="T111" fmla="*/ 11 h 353"/>
                <a:gd name="T112" fmla="*/ 348 w 351"/>
                <a:gd name="T113" fmla="*/ 34 h 353"/>
                <a:gd name="T114" fmla="*/ 129 w 351"/>
                <a:gd name="T115" fmla="*/ 7 h 353"/>
                <a:gd name="T116" fmla="*/ 156 w 351"/>
                <a:gd name="T117" fmla="*/ 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353">
                  <a:moveTo>
                    <a:pt x="273" y="14"/>
                  </a:moveTo>
                  <a:cubicBezTo>
                    <a:pt x="272" y="14"/>
                    <a:pt x="270" y="14"/>
                    <a:pt x="268" y="14"/>
                  </a:cubicBezTo>
                  <a:cubicBezTo>
                    <a:pt x="269" y="14"/>
                    <a:pt x="271" y="14"/>
                    <a:pt x="273" y="14"/>
                  </a:cubicBezTo>
                  <a:close/>
                  <a:moveTo>
                    <a:pt x="208" y="1"/>
                  </a:moveTo>
                  <a:cubicBezTo>
                    <a:pt x="207" y="1"/>
                    <a:pt x="206" y="1"/>
                    <a:pt x="203" y="1"/>
                  </a:cubicBezTo>
                  <a:cubicBezTo>
                    <a:pt x="203" y="1"/>
                    <a:pt x="207" y="1"/>
                    <a:pt x="208" y="1"/>
                  </a:cubicBezTo>
                  <a:close/>
                  <a:moveTo>
                    <a:pt x="196" y="1"/>
                  </a:moveTo>
                  <a:cubicBezTo>
                    <a:pt x="198" y="1"/>
                    <a:pt x="201" y="1"/>
                    <a:pt x="201" y="0"/>
                  </a:cubicBezTo>
                  <a:cubicBezTo>
                    <a:pt x="200" y="0"/>
                    <a:pt x="197" y="0"/>
                    <a:pt x="196" y="1"/>
                  </a:cubicBezTo>
                  <a:close/>
                  <a:moveTo>
                    <a:pt x="182" y="3"/>
                  </a:moveTo>
                  <a:cubicBezTo>
                    <a:pt x="180" y="3"/>
                    <a:pt x="177" y="3"/>
                    <a:pt x="177" y="3"/>
                  </a:cubicBezTo>
                  <a:cubicBezTo>
                    <a:pt x="178" y="3"/>
                    <a:pt x="181" y="3"/>
                    <a:pt x="182" y="3"/>
                  </a:cubicBezTo>
                  <a:close/>
                  <a:moveTo>
                    <a:pt x="164" y="1"/>
                  </a:moveTo>
                  <a:cubicBezTo>
                    <a:pt x="168" y="1"/>
                    <a:pt x="171" y="1"/>
                    <a:pt x="173" y="1"/>
                  </a:cubicBezTo>
                  <a:cubicBezTo>
                    <a:pt x="169" y="1"/>
                    <a:pt x="165" y="1"/>
                    <a:pt x="164" y="1"/>
                  </a:cubicBezTo>
                  <a:close/>
                  <a:moveTo>
                    <a:pt x="132" y="13"/>
                  </a:moveTo>
                  <a:cubicBezTo>
                    <a:pt x="135" y="13"/>
                    <a:pt x="144" y="12"/>
                    <a:pt x="148" y="12"/>
                  </a:cubicBezTo>
                  <a:lnTo>
                    <a:pt x="132" y="13"/>
                  </a:lnTo>
                  <a:close/>
                  <a:moveTo>
                    <a:pt x="131" y="8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5" y="9"/>
                    <a:pt x="114" y="9"/>
                    <a:pt x="115" y="9"/>
                  </a:cubicBezTo>
                  <a:cubicBezTo>
                    <a:pt x="122" y="9"/>
                    <a:pt x="131" y="8"/>
                    <a:pt x="137" y="8"/>
                  </a:cubicBezTo>
                  <a:cubicBezTo>
                    <a:pt x="135" y="8"/>
                    <a:pt x="133" y="8"/>
                    <a:pt x="131" y="8"/>
                  </a:cubicBezTo>
                  <a:close/>
                  <a:moveTo>
                    <a:pt x="71" y="1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1"/>
                    <a:pt x="69" y="11"/>
                  </a:cubicBezTo>
                  <a:cubicBezTo>
                    <a:pt x="70" y="10"/>
                    <a:pt x="71" y="10"/>
                    <a:pt x="71" y="10"/>
                  </a:cubicBezTo>
                  <a:close/>
                  <a:moveTo>
                    <a:pt x="43" y="13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43" y="13"/>
                  </a:ln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4"/>
                    <a:pt x="38" y="14"/>
                  </a:cubicBezTo>
                  <a:cubicBezTo>
                    <a:pt x="38" y="14"/>
                    <a:pt x="38" y="14"/>
                    <a:pt x="39" y="14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lose/>
                  <a:moveTo>
                    <a:pt x="39" y="18"/>
                  </a:moveTo>
                  <a:cubicBezTo>
                    <a:pt x="39" y="17"/>
                    <a:pt x="40" y="18"/>
                    <a:pt x="40" y="17"/>
                  </a:cubicBezTo>
                  <a:cubicBezTo>
                    <a:pt x="40" y="17"/>
                    <a:pt x="39" y="17"/>
                    <a:pt x="39" y="18"/>
                  </a:cubicBezTo>
                  <a:close/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lose/>
                  <a:moveTo>
                    <a:pt x="39" y="12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2"/>
                  </a:cubicBezTo>
                  <a:close/>
                  <a:moveTo>
                    <a:pt x="39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7"/>
                    <a:pt x="38" y="18"/>
                  </a:cubicBezTo>
                  <a:cubicBezTo>
                    <a:pt x="38" y="18"/>
                    <a:pt x="39" y="18"/>
                    <a:pt x="39" y="17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38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8" y="13"/>
                  </a:cubicBezTo>
                  <a:close/>
                  <a:moveTo>
                    <a:pt x="3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6" y="16"/>
                  </a:moveTo>
                  <a:cubicBezTo>
                    <a:pt x="37" y="17"/>
                    <a:pt x="37" y="16"/>
                    <a:pt x="36" y="16"/>
                  </a:cubicBezTo>
                  <a:close/>
                  <a:moveTo>
                    <a:pt x="35" y="18"/>
                  </a:move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5" y="18"/>
                    <a:pt x="35" y="18"/>
                  </a:cubicBezTo>
                  <a:close/>
                  <a:moveTo>
                    <a:pt x="36" y="19"/>
                  </a:moveTo>
                  <a:cubicBezTo>
                    <a:pt x="35" y="19"/>
                    <a:pt x="36" y="19"/>
                    <a:pt x="36" y="19"/>
                  </a:cubicBez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108" y="17"/>
                  </a:moveTo>
                  <a:cubicBezTo>
                    <a:pt x="103" y="18"/>
                    <a:pt x="99" y="18"/>
                    <a:pt x="95" y="18"/>
                  </a:cubicBezTo>
                  <a:cubicBezTo>
                    <a:pt x="98" y="18"/>
                    <a:pt x="102" y="17"/>
                    <a:pt x="104" y="18"/>
                  </a:cubicBezTo>
                  <a:cubicBezTo>
                    <a:pt x="105" y="17"/>
                    <a:pt x="107" y="17"/>
                    <a:pt x="108" y="17"/>
                  </a:cubicBezTo>
                  <a:close/>
                  <a:moveTo>
                    <a:pt x="39" y="17"/>
                  </a:moveTo>
                  <a:cubicBezTo>
                    <a:pt x="39" y="16"/>
                    <a:pt x="39" y="17"/>
                    <a:pt x="39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39" y="16"/>
                    <a:pt x="38" y="16"/>
                    <a:pt x="37" y="16"/>
                  </a:cubicBezTo>
                  <a:cubicBezTo>
                    <a:pt x="38" y="16"/>
                    <a:pt x="38" y="17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39" y="12"/>
                  </a:moveTo>
                  <a:cubicBezTo>
                    <a:pt x="38" y="12"/>
                    <a:pt x="38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9" y="12"/>
                  </a:cubicBezTo>
                  <a:close/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3"/>
                    <a:pt x="37" y="13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7" y="12"/>
                    <a:pt x="38" y="13"/>
                    <a:pt x="38" y="12"/>
                  </a:cubicBezTo>
                  <a:cubicBezTo>
                    <a:pt x="37" y="12"/>
                    <a:pt x="36" y="12"/>
                    <a:pt x="36" y="13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5" y="13"/>
                    <a:pt x="34" y="12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lose/>
                  <a:moveTo>
                    <a:pt x="35" y="19"/>
                  </a:move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5" y="19"/>
                    <a:pt x="35" y="19"/>
                  </a:cubicBezTo>
                  <a:close/>
                  <a:moveTo>
                    <a:pt x="350" y="152"/>
                  </a:moveTo>
                  <a:cubicBezTo>
                    <a:pt x="349" y="186"/>
                    <a:pt x="348" y="220"/>
                    <a:pt x="347" y="253"/>
                  </a:cubicBezTo>
                  <a:cubicBezTo>
                    <a:pt x="347" y="269"/>
                    <a:pt x="346" y="288"/>
                    <a:pt x="345" y="303"/>
                  </a:cubicBezTo>
                  <a:cubicBezTo>
                    <a:pt x="345" y="308"/>
                    <a:pt x="345" y="312"/>
                    <a:pt x="345" y="317"/>
                  </a:cubicBezTo>
                  <a:cubicBezTo>
                    <a:pt x="345" y="321"/>
                    <a:pt x="345" y="321"/>
                    <a:pt x="345" y="321"/>
                  </a:cubicBezTo>
                  <a:cubicBezTo>
                    <a:pt x="345" y="323"/>
                    <a:pt x="345" y="323"/>
                    <a:pt x="345" y="323"/>
                  </a:cubicBezTo>
                  <a:cubicBezTo>
                    <a:pt x="345" y="324"/>
                    <a:pt x="345" y="324"/>
                    <a:pt x="345" y="324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4" y="327"/>
                    <a:pt x="344" y="327"/>
                    <a:pt x="344" y="327"/>
                  </a:cubicBezTo>
                  <a:cubicBezTo>
                    <a:pt x="344" y="327"/>
                    <a:pt x="344" y="328"/>
                    <a:pt x="344" y="329"/>
                  </a:cubicBezTo>
                  <a:cubicBezTo>
                    <a:pt x="343" y="330"/>
                    <a:pt x="343" y="331"/>
                    <a:pt x="342" y="331"/>
                  </a:cubicBezTo>
                  <a:cubicBezTo>
                    <a:pt x="341" y="332"/>
                    <a:pt x="340" y="333"/>
                    <a:pt x="339" y="334"/>
                  </a:cubicBezTo>
                  <a:cubicBezTo>
                    <a:pt x="338" y="335"/>
                    <a:pt x="336" y="336"/>
                    <a:pt x="334" y="336"/>
                  </a:cubicBezTo>
                  <a:cubicBezTo>
                    <a:pt x="328" y="339"/>
                    <a:pt x="322" y="340"/>
                    <a:pt x="317" y="342"/>
                  </a:cubicBezTo>
                  <a:cubicBezTo>
                    <a:pt x="305" y="344"/>
                    <a:pt x="294" y="345"/>
                    <a:pt x="285" y="346"/>
                  </a:cubicBezTo>
                  <a:cubicBezTo>
                    <a:pt x="270" y="348"/>
                    <a:pt x="255" y="349"/>
                    <a:pt x="240" y="350"/>
                  </a:cubicBezTo>
                  <a:cubicBezTo>
                    <a:pt x="222" y="351"/>
                    <a:pt x="222" y="351"/>
                    <a:pt x="222" y="351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05" y="352"/>
                    <a:pt x="195" y="352"/>
                    <a:pt x="186" y="352"/>
                  </a:cubicBezTo>
                  <a:cubicBezTo>
                    <a:pt x="180" y="352"/>
                    <a:pt x="175" y="352"/>
                    <a:pt x="170" y="353"/>
                  </a:cubicBezTo>
                  <a:cubicBezTo>
                    <a:pt x="153" y="353"/>
                    <a:pt x="131" y="352"/>
                    <a:pt x="111" y="352"/>
                  </a:cubicBezTo>
                  <a:cubicBezTo>
                    <a:pt x="106" y="351"/>
                    <a:pt x="101" y="351"/>
                    <a:pt x="96" y="351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79" y="350"/>
                    <a:pt x="67" y="349"/>
                    <a:pt x="58" y="348"/>
                  </a:cubicBezTo>
                  <a:cubicBezTo>
                    <a:pt x="53" y="347"/>
                    <a:pt x="48" y="346"/>
                    <a:pt x="43" y="345"/>
                  </a:cubicBezTo>
                  <a:cubicBezTo>
                    <a:pt x="37" y="344"/>
                    <a:pt x="32" y="343"/>
                    <a:pt x="27" y="341"/>
                  </a:cubicBezTo>
                  <a:cubicBezTo>
                    <a:pt x="24" y="340"/>
                    <a:pt x="22" y="339"/>
                    <a:pt x="19" y="338"/>
                  </a:cubicBezTo>
                  <a:cubicBezTo>
                    <a:pt x="16" y="337"/>
                    <a:pt x="14" y="335"/>
                    <a:pt x="11" y="332"/>
                  </a:cubicBezTo>
                  <a:cubicBezTo>
                    <a:pt x="10" y="331"/>
                    <a:pt x="9" y="329"/>
                    <a:pt x="9" y="328"/>
                  </a:cubicBezTo>
                  <a:cubicBezTo>
                    <a:pt x="9" y="327"/>
                    <a:pt x="9" y="326"/>
                    <a:pt x="9" y="326"/>
                  </a:cubicBezTo>
                  <a:cubicBezTo>
                    <a:pt x="8" y="326"/>
                    <a:pt x="8" y="326"/>
                    <a:pt x="8" y="326"/>
                  </a:cubicBezTo>
                  <a:cubicBezTo>
                    <a:pt x="8" y="325"/>
                    <a:pt x="8" y="325"/>
                    <a:pt x="8" y="325"/>
                  </a:cubicBezTo>
                  <a:cubicBezTo>
                    <a:pt x="7" y="319"/>
                    <a:pt x="7" y="319"/>
                    <a:pt x="7" y="319"/>
                  </a:cubicBezTo>
                  <a:cubicBezTo>
                    <a:pt x="7" y="316"/>
                    <a:pt x="6" y="312"/>
                    <a:pt x="6" y="308"/>
                  </a:cubicBezTo>
                  <a:cubicBezTo>
                    <a:pt x="5" y="300"/>
                    <a:pt x="4" y="292"/>
                    <a:pt x="3" y="285"/>
                  </a:cubicBezTo>
                  <a:cubicBezTo>
                    <a:pt x="3" y="284"/>
                    <a:pt x="3" y="284"/>
                    <a:pt x="3" y="283"/>
                  </a:cubicBezTo>
                  <a:cubicBezTo>
                    <a:pt x="3" y="273"/>
                    <a:pt x="2" y="262"/>
                    <a:pt x="1" y="252"/>
                  </a:cubicBezTo>
                  <a:cubicBezTo>
                    <a:pt x="1" y="250"/>
                    <a:pt x="1" y="250"/>
                    <a:pt x="1" y="249"/>
                  </a:cubicBezTo>
                  <a:cubicBezTo>
                    <a:pt x="1" y="244"/>
                    <a:pt x="1" y="241"/>
                    <a:pt x="1" y="236"/>
                  </a:cubicBezTo>
                  <a:cubicBezTo>
                    <a:pt x="1" y="216"/>
                    <a:pt x="0" y="202"/>
                    <a:pt x="1" y="186"/>
                  </a:cubicBezTo>
                  <a:cubicBezTo>
                    <a:pt x="1" y="177"/>
                    <a:pt x="1" y="166"/>
                    <a:pt x="1" y="157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6"/>
                    <a:pt x="1" y="145"/>
                    <a:pt x="1" y="14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2"/>
                    <a:pt x="3" y="95"/>
                    <a:pt x="4" y="8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6"/>
                    <a:pt x="7" y="35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6" y="20"/>
                    <a:pt x="17" y="19"/>
                    <a:pt x="18" y="20"/>
                  </a:cubicBezTo>
                  <a:cubicBezTo>
                    <a:pt x="19" y="20"/>
                    <a:pt x="19" y="19"/>
                    <a:pt x="19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2" y="22"/>
                    <a:pt x="24" y="23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6"/>
                    <a:pt x="25" y="26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9"/>
                  </a:cubicBezTo>
                  <a:cubicBezTo>
                    <a:pt x="25" y="29"/>
                    <a:pt x="26" y="30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4" y="37"/>
                    <a:pt x="24" y="38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51"/>
                    <a:pt x="22" y="59"/>
                    <a:pt x="21" y="66"/>
                  </a:cubicBezTo>
                  <a:cubicBezTo>
                    <a:pt x="21" y="72"/>
                    <a:pt x="20" y="78"/>
                    <a:pt x="20" y="85"/>
                  </a:cubicBezTo>
                  <a:cubicBezTo>
                    <a:pt x="19" y="104"/>
                    <a:pt x="18" y="123"/>
                    <a:pt x="17" y="141"/>
                  </a:cubicBezTo>
                  <a:cubicBezTo>
                    <a:pt x="17" y="152"/>
                    <a:pt x="16" y="167"/>
                    <a:pt x="16" y="176"/>
                  </a:cubicBezTo>
                  <a:cubicBezTo>
                    <a:pt x="16" y="189"/>
                    <a:pt x="16" y="200"/>
                    <a:pt x="16" y="211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8"/>
                    <a:pt x="16" y="238"/>
                    <a:pt x="16" y="23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7" y="264"/>
                    <a:pt x="17" y="270"/>
                    <a:pt x="18" y="276"/>
                  </a:cubicBezTo>
                  <a:cubicBezTo>
                    <a:pt x="18" y="285"/>
                    <a:pt x="19" y="296"/>
                    <a:pt x="21" y="307"/>
                  </a:cubicBezTo>
                  <a:cubicBezTo>
                    <a:pt x="21" y="312"/>
                    <a:pt x="22" y="318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2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0" y="324"/>
                    <a:pt x="20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2" y="324"/>
                    <a:pt x="24" y="324"/>
                    <a:pt x="23" y="324"/>
                  </a:cubicBezTo>
                  <a:cubicBezTo>
                    <a:pt x="23" y="324"/>
                    <a:pt x="23" y="324"/>
                    <a:pt x="23" y="324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4" y="324"/>
                    <a:pt x="25" y="324"/>
                  </a:cubicBezTo>
                  <a:cubicBezTo>
                    <a:pt x="27" y="325"/>
                    <a:pt x="29" y="326"/>
                    <a:pt x="32" y="327"/>
                  </a:cubicBezTo>
                  <a:cubicBezTo>
                    <a:pt x="33" y="328"/>
                    <a:pt x="34" y="328"/>
                    <a:pt x="35" y="328"/>
                  </a:cubicBezTo>
                  <a:cubicBezTo>
                    <a:pt x="49" y="332"/>
                    <a:pt x="62" y="333"/>
                    <a:pt x="75" y="335"/>
                  </a:cubicBezTo>
                  <a:cubicBezTo>
                    <a:pt x="91" y="336"/>
                    <a:pt x="111" y="337"/>
                    <a:pt x="128" y="338"/>
                  </a:cubicBezTo>
                  <a:cubicBezTo>
                    <a:pt x="143" y="338"/>
                    <a:pt x="158" y="338"/>
                    <a:pt x="173" y="338"/>
                  </a:cubicBezTo>
                  <a:cubicBezTo>
                    <a:pt x="185" y="338"/>
                    <a:pt x="197" y="338"/>
                    <a:pt x="208" y="337"/>
                  </a:cubicBezTo>
                  <a:cubicBezTo>
                    <a:pt x="221" y="337"/>
                    <a:pt x="221" y="337"/>
                    <a:pt x="221" y="337"/>
                  </a:cubicBezTo>
                  <a:cubicBezTo>
                    <a:pt x="239" y="336"/>
                    <a:pt x="239" y="336"/>
                    <a:pt x="239" y="336"/>
                  </a:cubicBezTo>
                  <a:cubicBezTo>
                    <a:pt x="250" y="335"/>
                    <a:pt x="261" y="335"/>
                    <a:pt x="272" y="333"/>
                  </a:cubicBezTo>
                  <a:cubicBezTo>
                    <a:pt x="282" y="333"/>
                    <a:pt x="292" y="331"/>
                    <a:pt x="302" y="330"/>
                  </a:cubicBezTo>
                  <a:cubicBezTo>
                    <a:pt x="305" y="329"/>
                    <a:pt x="309" y="329"/>
                    <a:pt x="312" y="328"/>
                  </a:cubicBezTo>
                  <a:cubicBezTo>
                    <a:pt x="315" y="328"/>
                    <a:pt x="317" y="327"/>
                    <a:pt x="319" y="327"/>
                  </a:cubicBezTo>
                  <a:cubicBezTo>
                    <a:pt x="322" y="326"/>
                    <a:pt x="325" y="325"/>
                    <a:pt x="328" y="324"/>
                  </a:cubicBezTo>
                  <a:cubicBezTo>
                    <a:pt x="329" y="324"/>
                    <a:pt x="330" y="323"/>
                    <a:pt x="331" y="323"/>
                  </a:cubicBezTo>
                  <a:cubicBezTo>
                    <a:pt x="331" y="324"/>
                    <a:pt x="331" y="324"/>
                    <a:pt x="331" y="324"/>
                  </a:cubicBezTo>
                  <a:cubicBezTo>
                    <a:pt x="331" y="325"/>
                    <a:pt x="331" y="325"/>
                    <a:pt x="331" y="325"/>
                  </a:cubicBezTo>
                  <a:cubicBezTo>
                    <a:pt x="330" y="325"/>
                    <a:pt x="330" y="325"/>
                    <a:pt x="330" y="325"/>
                  </a:cubicBezTo>
                  <a:cubicBezTo>
                    <a:pt x="327" y="325"/>
                    <a:pt x="332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6" y="325"/>
                    <a:pt x="335" y="325"/>
                    <a:pt x="335" y="325"/>
                  </a:cubicBezTo>
                  <a:cubicBezTo>
                    <a:pt x="334" y="324"/>
                    <a:pt x="333" y="324"/>
                    <a:pt x="333" y="323"/>
                  </a:cubicBezTo>
                  <a:cubicBezTo>
                    <a:pt x="332" y="323"/>
                    <a:pt x="332" y="322"/>
                    <a:pt x="331" y="322"/>
                  </a:cubicBezTo>
                  <a:cubicBezTo>
                    <a:pt x="331" y="322"/>
                    <a:pt x="331" y="322"/>
                    <a:pt x="331" y="322"/>
                  </a:cubicBezTo>
                  <a:cubicBezTo>
                    <a:pt x="331" y="322"/>
                    <a:pt x="331" y="322"/>
                    <a:pt x="331" y="322"/>
                  </a:cubicBezTo>
                  <a:cubicBezTo>
                    <a:pt x="331" y="322"/>
                    <a:pt x="331" y="323"/>
                    <a:pt x="331" y="323"/>
                  </a:cubicBezTo>
                  <a:cubicBezTo>
                    <a:pt x="332" y="302"/>
                    <a:pt x="332" y="302"/>
                    <a:pt x="332" y="302"/>
                  </a:cubicBezTo>
                  <a:cubicBezTo>
                    <a:pt x="332" y="282"/>
                    <a:pt x="333" y="263"/>
                    <a:pt x="334" y="241"/>
                  </a:cubicBezTo>
                  <a:cubicBezTo>
                    <a:pt x="334" y="225"/>
                    <a:pt x="335" y="208"/>
                    <a:pt x="335" y="190"/>
                  </a:cubicBezTo>
                  <a:cubicBezTo>
                    <a:pt x="336" y="167"/>
                    <a:pt x="337" y="143"/>
                    <a:pt x="337" y="119"/>
                  </a:cubicBezTo>
                  <a:cubicBezTo>
                    <a:pt x="337" y="93"/>
                    <a:pt x="337" y="67"/>
                    <a:pt x="335" y="43"/>
                  </a:cubicBezTo>
                  <a:cubicBezTo>
                    <a:pt x="335" y="42"/>
                    <a:pt x="335" y="41"/>
                    <a:pt x="335" y="39"/>
                  </a:cubicBezTo>
                  <a:cubicBezTo>
                    <a:pt x="335" y="36"/>
                    <a:pt x="335" y="37"/>
                    <a:pt x="334" y="34"/>
                  </a:cubicBezTo>
                  <a:cubicBezTo>
                    <a:pt x="334" y="32"/>
                    <a:pt x="335" y="33"/>
                    <a:pt x="334" y="32"/>
                  </a:cubicBezTo>
                  <a:cubicBezTo>
                    <a:pt x="334" y="29"/>
                    <a:pt x="334" y="27"/>
                    <a:pt x="333" y="24"/>
                  </a:cubicBezTo>
                  <a:cubicBezTo>
                    <a:pt x="333" y="23"/>
                    <a:pt x="333" y="22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3" y="21"/>
                    <a:pt x="333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0"/>
                    <a:pt x="334" y="19"/>
                    <a:pt x="334" y="19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3" y="21"/>
                    <a:pt x="332" y="21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1" y="21"/>
                    <a:pt x="331" y="20"/>
                  </a:cubicBezTo>
                  <a:cubicBezTo>
                    <a:pt x="330" y="20"/>
                    <a:pt x="329" y="20"/>
                    <a:pt x="328" y="19"/>
                  </a:cubicBezTo>
                  <a:cubicBezTo>
                    <a:pt x="326" y="19"/>
                    <a:pt x="323" y="18"/>
                    <a:pt x="321" y="18"/>
                  </a:cubicBezTo>
                  <a:cubicBezTo>
                    <a:pt x="311" y="16"/>
                    <a:pt x="300" y="15"/>
                    <a:pt x="290" y="14"/>
                  </a:cubicBezTo>
                  <a:cubicBezTo>
                    <a:pt x="287" y="14"/>
                    <a:pt x="290" y="14"/>
                    <a:pt x="288" y="14"/>
                  </a:cubicBezTo>
                  <a:cubicBezTo>
                    <a:pt x="276" y="13"/>
                    <a:pt x="259" y="13"/>
                    <a:pt x="244" y="13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5" y="13"/>
                    <a:pt x="225" y="13"/>
                    <a:pt x="224" y="13"/>
                  </a:cubicBezTo>
                  <a:cubicBezTo>
                    <a:pt x="222" y="13"/>
                    <a:pt x="223" y="13"/>
                    <a:pt x="222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2" y="13"/>
                    <a:pt x="188" y="13"/>
                    <a:pt x="173" y="14"/>
                  </a:cubicBezTo>
                  <a:cubicBezTo>
                    <a:pt x="170" y="13"/>
                    <a:pt x="170" y="13"/>
                    <a:pt x="166" y="14"/>
                  </a:cubicBezTo>
                  <a:cubicBezTo>
                    <a:pt x="163" y="14"/>
                    <a:pt x="163" y="14"/>
                    <a:pt x="160" y="14"/>
                  </a:cubicBezTo>
                  <a:cubicBezTo>
                    <a:pt x="160" y="14"/>
                    <a:pt x="156" y="14"/>
                    <a:pt x="156" y="14"/>
                  </a:cubicBezTo>
                  <a:cubicBezTo>
                    <a:pt x="155" y="14"/>
                    <a:pt x="156" y="14"/>
                    <a:pt x="155" y="14"/>
                  </a:cubicBezTo>
                  <a:cubicBezTo>
                    <a:pt x="153" y="14"/>
                    <a:pt x="144" y="14"/>
                    <a:pt x="138" y="14"/>
                  </a:cubicBezTo>
                  <a:cubicBezTo>
                    <a:pt x="132" y="15"/>
                    <a:pt x="125" y="15"/>
                    <a:pt x="117" y="15"/>
                  </a:cubicBezTo>
                  <a:cubicBezTo>
                    <a:pt x="125" y="15"/>
                    <a:pt x="131" y="14"/>
                    <a:pt x="133" y="14"/>
                  </a:cubicBezTo>
                  <a:cubicBezTo>
                    <a:pt x="125" y="14"/>
                    <a:pt x="112" y="14"/>
                    <a:pt x="105" y="1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1" y="12"/>
                    <a:pt x="155" y="12"/>
                    <a:pt x="151" y="12"/>
                  </a:cubicBezTo>
                  <a:cubicBezTo>
                    <a:pt x="141" y="12"/>
                    <a:pt x="132" y="12"/>
                    <a:pt x="123" y="12"/>
                  </a:cubicBezTo>
                  <a:cubicBezTo>
                    <a:pt x="121" y="12"/>
                    <a:pt x="119" y="12"/>
                    <a:pt x="121" y="12"/>
                  </a:cubicBezTo>
                  <a:cubicBezTo>
                    <a:pt x="141" y="11"/>
                    <a:pt x="164" y="10"/>
                    <a:pt x="181" y="10"/>
                  </a:cubicBezTo>
                  <a:cubicBezTo>
                    <a:pt x="183" y="10"/>
                    <a:pt x="187" y="9"/>
                    <a:pt x="190" y="9"/>
                  </a:cubicBezTo>
                  <a:cubicBezTo>
                    <a:pt x="191" y="9"/>
                    <a:pt x="192" y="9"/>
                    <a:pt x="194" y="9"/>
                  </a:cubicBezTo>
                  <a:cubicBezTo>
                    <a:pt x="193" y="9"/>
                    <a:pt x="192" y="9"/>
                    <a:pt x="192" y="9"/>
                  </a:cubicBezTo>
                  <a:cubicBezTo>
                    <a:pt x="173" y="9"/>
                    <a:pt x="158" y="9"/>
                    <a:pt x="138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4" y="10"/>
                    <a:pt x="114" y="10"/>
                    <a:pt x="106" y="10"/>
                  </a:cubicBezTo>
                  <a:cubicBezTo>
                    <a:pt x="104" y="10"/>
                    <a:pt x="105" y="10"/>
                    <a:pt x="104" y="10"/>
                  </a:cubicBezTo>
                  <a:cubicBezTo>
                    <a:pt x="85" y="11"/>
                    <a:pt x="68" y="12"/>
                    <a:pt x="51" y="13"/>
                  </a:cubicBezTo>
                  <a:cubicBezTo>
                    <a:pt x="66" y="12"/>
                    <a:pt x="81" y="11"/>
                    <a:pt x="94" y="11"/>
                  </a:cubicBezTo>
                  <a:cubicBezTo>
                    <a:pt x="96" y="10"/>
                    <a:pt x="97" y="10"/>
                    <a:pt x="98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5" y="8"/>
                    <a:pt x="145" y="8"/>
                    <a:pt x="139" y="8"/>
                  </a:cubicBezTo>
                  <a:cubicBezTo>
                    <a:pt x="141" y="8"/>
                    <a:pt x="142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1" y="7"/>
                    <a:pt x="162" y="7"/>
                    <a:pt x="161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39" y="7"/>
                    <a:pt x="136" y="8"/>
                    <a:pt x="133" y="8"/>
                  </a:cubicBezTo>
                  <a:cubicBezTo>
                    <a:pt x="132" y="8"/>
                    <a:pt x="132" y="8"/>
                    <a:pt x="130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2" y="8"/>
                    <a:pt x="104" y="9"/>
                    <a:pt x="96" y="9"/>
                  </a:cubicBezTo>
                  <a:cubicBezTo>
                    <a:pt x="90" y="10"/>
                    <a:pt x="84" y="10"/>
                    <a:pt x="78" y="10"/>
                  </a:cubicBezTo>
                  <a:cubicBezTo>
                    <a:pt x="80" y="10"/>
                    <a:pt x="85" y="10"/>
                    <a:pt x="90" y="9"/>
                  </a:cubicBezTo>
                  <a:cubicBezTo>
                    <a:pt x="105" y="9"/>
                    <a:pt x="122" y="7"/>
                    <a:pt x="135" y="7"/>
                  </a:cubicBezTo>
                  <a:cubicBezTo>
                    <a:pt x="136" y="7"/>
                    <a:pt x="134" y="7"/>
                    <a:pt x="13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0" y="7"/>
                    <a:pt x="123" y="7"/>
                    <a:pt x="121" y="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8" y="9"/>
                    <a:pt x="90" y="8"/>
                  </a:cubicBezTo>
                  <a:cubicBezTo>
                    <a:pt x="89" y="8"/>
                    <a:pt x="88" y="8"/>
                    <a:pt x="87" y="8"/>
                  </a:cubicBezTo>
                  <a:cubicBezTo>
                    <a:pt x="84" y="9"/>
                    <a:pt x="87" y="8"/>
                    <a:pt x="86" y="9"/>
                  </a:cubicBezTo>
                  <a:cubicBezTo>
                    <a:pt x="85" y="8"/>
                    <a:pt x="81" y="9"/>
                    <a:pt x="79" y="9"/>
                  </a:cubicBezTo>
                  <a:cubicBezTo>
                    <a:pt x="66" y="10"/>
                    <a:pt x="55" y="10"/>
                    <a:pt x="41" y="11"/>
                  </a:cubicBezTo>
                  <a:cubicBezTo>
                    <a:pt x="50" y="10"/>
                    <a:pt x="63" y="10"/>
                    <a:pt x="76" y="9"/>
                  </a:cubicBezTo>
                  <a:cubicBezTo>
                    <a:pt x="79" y="9"/>
                    <a:pt x="76" y="9"/>
                    <a:pt x="77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1" y="8"/>
                    <a:pt x="93" y="8"/>
                    <a:pt x="96" y="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4" y="7"/>
                    <a:pt x="117" y="6"/>
                    <a:pt x="122" y="6"/>
                  </a:cubicBezTo>
                  <a:cubicBezTo>
                    <a:pt x="124" y="6"/>
                    <a:pt x="123" y="6"/>
                    <a:pt x="126" y="6"/>
                  </a:cubicBezTo>
                  <a:cubicBezTo>
                    <a:pt x="127" y="6"/>
                    <a:pt x="123" y="6"/>
                    <a:pt x="125" y="5"/>
                  </a:cubicBezTo>
                  <a:cubicBezTo>
                    <a:pt x="128" y="5"/>
                    <a:pt x="125" y="6"/>
                    <a:pt x="127" y="5"/>
                  </a:cubicBezTo>
                  <a:cubicBezTo>
                    <a:pt x="130" y="5"/>
                    <a:pt x="131" y="5"/>
                    <a:pt x="132" y="5"/>
                  </a:cubicBezTo>
                  <a:cubicBezTo>
                    <a:pt x="138" y="5"/>
                    <a:pt x="144" y="5"/>
                    <a:pt x="151" y="4"/>
                  </a:cubicBezTo>
                  <a:cubicBezTo>
                    <a:pt x="153" y="4"/>
                    <a:pt x="148" y="4"/>
                    <a:pt x="150" y="4"/>
                  </a:cubicBezTo>
                  <a:cubicBezTo>
                    <a:pt x="153" y="4"/>
                    <a:pt x="162" y="4"/>
                    <a:pt x="164" y="3"/>
                  </a:cubicBezTo>
                  <a:cubicBezTo>
                    <a:pt x="171" y="3"/>
                    <a:pt x="175" y="3"/>
                    <a:pt x="184" y="3"/>
                  </a:cubicBezTo>
                  <a:cubicBezTo>
                    <a:pt x="186" y="3"/>
                    <a:pt x="184" y="3"/>
                    <a:pt x="185" y="3"/>
                  </a:cubicBezTo>
                  <a:cubicBezTo>
                    <a:pt x="190" y="2"/>
                    <a:pt x="193" y="3"/>
                    <a:pt x="199" y="2"/>
                  </a:cubicBezTo>
                  <a:cubicBezTo>
                    <a:pt x="202" y="2"/>
                    <a:pt x="209" y="2"/>
                    <a:pt x="213" y="2"/>
                  </a:cubicBezTo>
                  <a:cubicBezTo>
                    <a:pt x="214" y="2"/>
                    <a:pt x="210" y="2"/>
                    <a:pt x="207" y="2"/>
                  </a:cubicBezTo>
                  <a:cubicBezTo>
                    <a:pt x="209" y="2"/>
                    <a:pt x="214" y="2"/>
                    <a:pt x="216" y="2"/>
                  </a:cubicBezTo>
                  <a:cubicBezTo>
                    <a:pt x="232" y="1"/>
                    <a:pt x="245" y="1"/>
                    <a:pt x="264" y="1"/>
                  </a:cubicBezTo>
                  <a:cubicBezTo>
                    <a:pt x="267" y="1"/>
                    <a:pt x="268" y="1"/>
                    <a:pt x="270" y="1"/>
                  </a:cubicBezTo>
                  <a:cubicBezTo>
                    <a:pt x="271" y="1"/>
                    <a:pt x="271" y="1"/>
                    <a:pt x="270" y="1"/>
                  </a:cubicBezTo>
                  <a:cubicBezTo>
                    <a:pt x="281" y="1"/>
                    <a:pt x="304" y="3"/>
                    <a:pt x="310" y="3"/>
                  </a:cubicBezTo>
                  <a:cubicBezTo>
                    <a:pt x="313" y="3"/>
                    <a:pt x="309" y="3"/>
                    <a:pt x="311" y="3"/>
                  </a:cubicBezTo>
                  <a:cubicBezTo>
                    <a:pt x="315" y="4"/>
                    <a:pt x="321" y="5"/>
                    <a:pt x="324" y="5"/>
                  </a:cubicBezTo>
                  <a:cubicBezTo>
                    <a:pt x="327" y="5"/>
                    <a:pt x="329" y="6"/>
                    <a:pt x="332" y="7"/>
                  </a:cubicBezTo>
                  <a:cubicBezTo>
                    <a:pt x="335" y="8"/>
                    <a:pt x="338" y="9"/>
                    <a:pt x="341" y="11"/>
                  </a:cubicBezTo>
                  <a:cubicBezTo>
                    <a:pt x="341" y="12"/>
                    <a:pt x="342" y="12"/>
                    <a:pt x="342" y="1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4" y="15"/>
                    <a:pt x="344" y="16"/>
                    <a:pt x="344" y="16"/>
                  </a:cubicBezTo>
                  <a:cubicBezTo>
                    <a:pt x="345" y="18"/>
                    <a:pt x="345" y="19"/>
                    <a:pt x="346" y="20"/>
                  </a:cubicBezTo>
                  <a:cubicBezTo>
                    <a:pt x="346" y="23"/>
                    <a:pt x="347" y="25"/>
                    <a:pt x="347" y="27"/>
                  </a:cubicBezTo>
                  <a:cubicBezTo>
                    <a:pt x="348" y="30"/>
                    <a:pt x="348" y="33"/>
                    <a:pt x="348" y="34"/>
                  </a:cubicBezTo>
                  <a:cubicBezTo>
                    <a:pt x="349" y="38"/>
                    <a:pt x="349" y="46"/>
                    <a:pt x="349" y="52"/>
                  </a:cubicBezTo>
                  <a:cubicBezTo>
                    <a:pt x="351" y="85"/>
                    <a:pt x="351" y="118"/>
                    <a:pt x="350" y="152"/>
                  </a:cubicBezTo>
                  <a:close/>
                  <a:moveTo>
                    <a:pt x="148" y="5"/>
                  </a:moveTo>
                  <a:cubicBezTo>
                    <a:pt x="143" y="5"/>
                    <a:pt x="141" y="5"/>
                    <a:pt x="135" y="5"/>
                  </a:cubicBezTo>
                  <a:cubicBezTo>
                    <a:pt x="133" y="6"/>
                    <a:pt x="132" y="6"/>
                    <a:pt x="128" y="6"/>
                  </a:cubicBezTo>
                  <a:cubicBezTo>
                    <a:pt x="128" y="6"/>
                    <a:pt x="119" y="6"/>
                    <a:pt x="120" y="7"/>
                  </a:cubicBezTo>
                  <a:cubicBezTo>
                    <a:pt x="124" y="7"/>
                    <a:pt x="127" y="7"/>
                    <a:pt x="129" y="7"/>
                  </a:cubicBezTo>
                  <a:cubicBezTo>
                    <a:pt x="131" y="6"/>
                    <a:pt x="129" y="6"/>
                    <a:pt x="130" y="6"/>
                  </a:cubicBezTo>
                  <a:cubicBezTo>
                    <a:pt x="135" y="6"/>
                    <a:pt x="143" y="6"/>
                    <a:pt x="149" y="5"/>
                  </a:cubicBezTo>
                  <a:cubicBezTo>
                    <a:pt x="149" y="5"/>
                    <a:pt x="147" y="5"/>
                    <a:pt x="148" y="5"/>
                  </a:cubicBezTo>
                  <a:close/>
                  <a:moveTo>
                    <a:pt x="149" y="5"/>
                  </a:moveTo>
                  <a:cubicBezTo>
                    <a:pt x="150" y="5"/>
                    <a:pt x="150" y="5"/>
                    <a:pt x="150" y="5"/>
                  </a:cubicBezTo>
                  <a:cubicBezTo>
                    <a:pt x="154" y="5"/>
                    <a:pt x="151" y="5"/>
                    <a:pt x="149" y="5"/>
                  </a:cubicBezTo>
                  <a:close/>
                  <a:moveTo>
                    <a:pt x="156" y="14"/>
                  </a:move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97">
              <a:extLst>
                <a:ext uri="{FF2B5EF4-FFF2-40B4-BE49-F238E27FC236}">
                  <a16:creationId xmlns:a16="http://schemas.microsoft.com/office/drawing/2014/main" id="{AC8B44E8-F5D6-465B-BB19-2DB122AAC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0951" y="3132966"/>
              <a:ext cx="210191" cy="308361"/>
            </a:xfrm>
            <a:custGeom>
              <a:avLst/>
              <a:gdLst>
                <a:gd name="T0" fmla="*/ 196 w 351"/>
                <a:gd name="T1" fmla="*/ 1 h 353"/>
                <a:gd name="T2" fmla="*/ 173 w 351"/>
                <a:gd name="T3" fmla="*/ 1 h 353"/>
                <a:gd name="T4" fmla="*/ 115 w 351"/>
                <a:gd name="T5" fmla="*/ 9 h 353"/>
                <a:gd name="T6" fmla="*/ 43 w 351"/>
                <a:gd name="T7" fmla="*/ 13 h 353"/>
                <a:gd name="T8" fmla="*/ 39 w 351"/>
                <a:gd name="T9" fmla="*/ 14 h 353"/>
                <a:gd name="T10" fmla="*/ 40 w 351"/>
                <a:gd name="T11" fmla="*/ 11 h 353"/>
                <a:gd name="T12" fmla="*/ 40 w 351"/>
                <a:gd name="T13" fmla="*/ 17 h 353"/>
                <a:gd name="T14" fmla="*/ 39 w 351"/>
                <a:gd name="T15" fmla="*/ 12 h 353"/>
                <a:gd name="T16" fmla="*/ 38 w 351"/>
                <a:gd name="T17" fmla="*/ 12 h 353"/>
                <a:gd name="T18" fmla="*/ 37 w 351"/>
                <a:gd name="T19" fmla="*/ 13 h 353"/>
                <a:gd name="T20" fmla="*/ 36 w 351"/>
                <a:gd name="T21" fmla="*/ 16 h 353"/>
                <a:gd name="T22" fmla="*/ 35 w 351"/>
                <a:gd name="T23" fmla="*/ 21 h 353"/>
                <a:gd name="T24" fmla="*/ 108 w 351"/>
                <a:gd name="T25" fmla="*/ 17 h 353"/>
                <a:gd name="T26" fmla="*/ 39 w 351"/>
                <a:gd name="T27" fmla="*/ 16 h 353"/>
                <a:gd name="T28" fmla="*/ 35 w 351"/>
                <a:gd name="T29" fmla="*/ 13 h 353"/>
                <a:gd name="T30" fmla="*/ 34 w 351"/>
                <a:gd name="T31" fmla="*/ 13 h 353"/>
                <a:gd name="T32" fmla="*/ 345 w 351"/>
                <a:gd name="T33" fmla="*/ 303 h 353"/>
                <a:gd name="T34" fmla="*/ 345 w 351"/>
                <a:gd name="T35" fmla="*/ 325 h 353"/>
                <a:gd name="T36" fmla="*/ 317 w 351"/>
                <a:gd name="T37" fmla="*/ 342 h 353"/>
                <a:gd name="T38" fmla="*/ 111 w 351"/>
                <a:gd name="T39" fmla="*/ 352 h 353"/>
                <a:gd name="T40" fmla="*/ 11 w 351"/>
                <a:gd name="T41" fmla="*/ 332 h 353"/>
                <a:gd name="T42" fmla="*/ 3 w 351"/>
                <a:gd name="T43" fmla="*/ 285 h 353"/>
                <a:gd name="T44" fmla="*/ 1 w 351"/>
                <a:gd name="T45" fmla="*/ 149 h 353"/>
                <a:gd name="T46" fmla="*/ 5 w 351"/>
                <a:gd name="T47" fmla="*/ 66 h 353"/>
                <a:gd name="T48" fmla="*/ 7 w 351"/>
                <a:gd name="T49" fmla="*/ 37 h 353"/>
                <a:gd name="T50" fmla="*/ 6 w 351"/>
                <a:gd name="T51" fmla="*/ 29 h 353"/>
                <a:gd name="T52" fmla="*/ 11 w 351"/>
                <a:gd name="T53" fmla="*/ 21 h 353"/>
                <a:gd name="T54" fmla="*/ 21 w 351"/>
                <a:gd name="T55" fmla="*/ 20 h 353"/>
                <a:gd name="T56" fmla="*/ 25 w 351"/>
                <a:gd name="T57" fmla="*/ 29 h 353"/>
                <a:gd name="T58" fmla="*/ 24 w 351"/>
                <a:gd name="T59" fmla="*/ 36 h 353"/>
                <a:gd name="T60" fmla="*/ 20 w 351"/>
                <a:gd name="T61" fmla="*/ 85 h 353"/>
                <a:gd name="T62" fmla="*/ 18 w 351"/>
                <a:gd name="T63" fmla="*/ 276 h 353"/>
                <a:gd name="T64" fmla="*/ 21 w 351"/>
                <a:gd name="T65" fmla="*/ 324 h 353"/>
                <a:gd name="T66" fmla="*/ 21 w 351"/>
                <a:gd name="T67" fmla="*/ 324 h 353"/>
                <a:gd name="T68" fmla="*/ 32 w 351"/>
                <a:gd name="T69" fmla="*/ 327 h 353"/>
                <a:gd name="T70" fmla="*/ 239 w 351"/>
                <a:gd name="T71" fmla="*/ 336 h 353"/>
                <a:gd name="T72" fmla="*/ 331 w 351"/>
                <a:gd name="T73" fmla="*/ 324 h 353"/>
                <a:gd name="T74" fmla="*/ 335 w 351"/>
                <a:gd name="T75" fmla="*/ 325 h 353"/>
                <a:gd name="T76" fmla="*/ 331 w 351"/>
                <a:gd name="T77" fmla="*/ 322 h 353"/>
                <a:gd name="T78" fmla="*/ 335 w 351"/>
                <a:gd name="T79" fmla="*/ 43 h 353"/>
                <a:gd name="T80" fmla="*/ 332 w 351"/>
                <a:gd name="T81" fmla="*/ 21 h 353"/>
                <a:gd name="T82" fmla="*/ 334 w 351"/>
                <a:gd name="T83" fmla="*/ 20 h 353"/>
                <a:gd name="T84" fmla="*/ 321 w 351"/>
                <a:gd name="T85" fmla="*/ 18 h 353"/>
                <a:gd name="T86" fmla="*/ 217 w 351"/>
                <a:gd name="T87" fmla="*/ 13 h 353"/>
                <a:gd name="T88" fmla="*/ 117 w 351"/>
                <a:gd name="T89" fmla="*/ 15 h 353"/>
                <a:gd name="T90" fmla="*/ 36 w 351"/>
                <a:gd name="T91" fmla="*/ 18 h 353"/>
                <a:gd name="T92" fmla="*/ 123 w 351"/>
                <a:gd name="T93" fmla="*/ 12 h 353"/>
                <a:gd name="T94" fmla="*/ 130 w 351"/>
                <a:gd name="T95" fmla="*/ 9 h 353"/>
                <a:gd name="T96" fmla="*/ 139 w 351"/>
                <a:gd name="T97" fmla="*/ 8 h 353"/>
                <a:gd name="T98" fmla="*/ 130 w 351"/>
                <a:gd name="T99" fmla="*/ 8 h 353"/>
                <a:gd name="T100" fmla="*/ 132 w 351"/>
                <a:gd name="T101" fmla="*/ 7 h 353"/>
                <a:gd name="T102" fmla="*/ 79 w 351"/>
                <a:gd name="T103" fmla="*/ 9 h 353"/>
                <a:gd name="T104" fmla="*/ 122 w 351"/>
                <a:gd name="T105" fmla="*/ 6 h 353"/>
                <a:gd name="T106" fmla="*/ 164 w 351"/>
                <a:gd name="T107" fmla="*/ 3 h 353"/>
                <a:gd name="T108" fmla="*/ 264 w 351"/>
                <a:gd name="T109" fmla="*/ 1 h 353"/>
                <a:gd name="T110" fmla="*/ 341 w 351"/>
                <a:gd name="T111" fmla="*/ 11 h 353"/>
                <a:gd name="T112" fmla="*/ 348 w 351"/>
                <a:gd name="T113" fmla="*/ 34 h 353"/>
                <a:gd name="T114" fmla="*/ 129 w 351"/>
                <a:gd name="T115" fmla="*/ 7 h 353"/>
                <a:gd name="T116" fmla="*/ 156 w 351"/>
                <a:gd name="T117" fmla="*/ 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353">
                  <a:moveTo>
                    <a:pt x="273" y="14"/>
                  </a:moveTo>
                  <a:cubicBezTo>
                    <a:pt x="272" y="14"/>
                    <a:pt x="270" y="14"/>
                    <a:pt x="268" y="14"/>
                  </a:cubicBezTo>
                  <a:cubicBezTo>
                    <a:pt x="269" y="14"/>
                    <a:pt x="271" y="14"/>
                    <a:pt x="273" y="14"/>
                  </a:cubicBezTo>
                  <a:close/>
                  <a:moveTo>
                    <a:pt x="208" y="1"/>
                  </a:moveTo>
                  <a:cubicBezTo>
                    <a:pt x="207" y="1"/>
                    <a:pt x="206" y="1"/>
                    <a:pt x="203" y="1"/>
                  </a:cubicBezTo>
                  <a:cubicBezTo>
                    <a:pt x="203" y="1"/>
                    <a:pt x="207" y="1"/>
                    <a:pt x="208" y="1"/>
                  </a:cubicBezTo>
                  <a:close/>
                  <a:moveTo>
                    <a:pt x="196" y="1"/>
                  </a:moveTo>
                  <a:cubicBezTo>
                    <a:pt x="198" y="1"/>
                    <a:pt x="201" y="1"/>
                    <a:pt x="201" y="0"/>
                  </a:cubicBezTo>
                  <a:cubicBezTo>
                    <a:pt x="200" y="0"/>
                    <a:pt x="197" y="0"/>
                    <a:pt x="196" y="1"/>
                  </a:cubicBezTo>
                  <a:close/>
                  <a:moveTo>
                    <a:pt x="182" y="3"/>
                  </a:moveTo>
                  <a:cubicBezTo>
                    <a:pt x="180" y="3"/>
                    <a:pt x="177" y="3"/>
                    <a:pt x="177" y="3"/>
                  </a:cubicBezTo>
                  <a:cubicBezTo>
                    <a:pt x="178" y="3"/>
                    <a:pt x="181" y="3"/>
                    <a:pt x="182" y="3"/>
                  </a:cubicBezTo>
                  <a:close/>
                  <a:moveTo>
                    <a:pt x="164" y="1"/>
                  </a:moveTo>
                  <a:cubicBezTo>
                    <a:pt x="168" y="1"/>
                    <a:pt x="171" y="1"/>
                    <a:pt x="173" y="1"/>
                  </a:cubicBezTo>
                  <a:cubicBezTo>
                    <a:pt x="169" y="1"/>
                    <a:pt x="165" y="1"/>
                    <a:pt x="164" y="1"/>
                  </a:cubicBezTo>
                  <a:close/>
                  <a:moveTo>
                    <a:pt x="132" y="13"/>
                  </a:moveTo>
                  <a:cubicBezTo>
                    <a:pt x="135" y="13"/>
                    <a:pt x="144" y="12"/>
                    <a:pt x="148" y="12"/>
                  </a:cubicBezTo>
                  <a:lnTo>
                    <a:pt x="132" y="13"/>
                  </a:lnTo>
                  <a:close/>
                  <a:moveTo>
                    <a:pt x="131" y="8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5" y="9"/>
                    <a:pt x="114" y="9"/>
                    <a:pt x="115" y="9"/>
                  </a:cubicBezTo>
                  <a:cubicBezTo>
                    <a:pt x="122" y="9"/>
                    <a:pt x="131" y="8"/>
                    <a:pt x="137" y="8"/>
                  </a:cubicBezTo>
                  <a:cubicBezTo>
                    <a:pt x="135" y="8"/>
                    <a:pt x="133" y="8"/>
                    <a:pt x="131" y="8"/>
                  </a:cubicBezTo>
                  <a:close/>
                  <a:moveTo>
                    <a:pt x="71" y="1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1"/>
                    <a:pt x="69" y="11"/>
                  </a:cubicBezTo>
                  <a:cubicBezTo>
                    <a:pt x="70" y="10"/>
                    <a:pt x="71" y="10"/>
                    <a:pt x="71" y="10"/>
                  </a:cubicBezTo>
                  <a:close/>
                  <a:moveTo>
                    <a:pt x="43" y="13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43" y="13"/>
                  </a:ln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4"/>
                    <a:pt x="38" y="14"/>
                  </a:cubicBezTo>
                  <a:cubicBezTo>
                    <a:pt x="38" y="14"/>
                    <a:pt x="38" y="14"/>
                    <a:pt x="39" y="14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lose/>
                  <a:moveTo>
                    <a:pt x="39" y="18"/>
                  </a:moveTo>
                  <a:cubicBezTo>
                    <a:pt x="39" y="17"/>
                    <a:pt x="40" y="18"/>
                    <a:pt x="40" y="17"/>
                  </a:cubicBezTo>
                  <a:cubicBezTo>
                    <a:pt x="40" y="17"/>
                    <a:pt x="39" y="17"/>
                    <a:pt x="39" y="18"/>
                  </a:cubicBezTo>
                  <a:close/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lose/>
                  <a:moveTo>
                    <a:pt x="39" y="12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2"/>
                  </a:cubicBezTo>
                  <a:close/>
                  <a:moveTo>
                    <a:pt x="39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39" y="17"/>
                  </a:moveTo>
                  <a:cubicBezTo>
                    <a:pt x="39" y="17"/>
                    <a:pt x="38" y="17"/>
                    <a:pt x="38" y="18"/>
                  </a:cubicBezTo>
                  <a:cubicBezTo>
                    <a:pt x="38" y="18"/>
                    <a:pt x="39" y="18"/>
                    <a:pt x="39" y="17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38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8" y="13"/>
                  </a:cubicBezTo>
                  <a:close/>
                  <a:moveTo>
                    <a:pt x="3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lose/>
                  <a:moveTo>
                    <a:pt x="36" y="16"/>
                  </a:moveTo>
                  <a:cubicBezTo>
                    <a:pt x="37" y="17"/>
                    <a:pt x="37" y="16"/>
                    <a:pt x="36" y="16"/>
                  </a:cubicBezTo>
                  <a:close/>
                  <a:moveTo>
                    <a:pt x="35" y="18"/>
                  </a:move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5" y="18"/>
                    <a:pt x="35" y="18"/>
                  </a:cubicBezTo>
                  <a:close/>
                  <a:moveTo>
                    <a:pt x="36" y="19"/>
                  </a:moveTo>
                  <a:cubicBezTo>
                    <a:pt x="35" y="19"/>
                    <a:pt x="36" y="19"/>
                    <a:pt x="36" y="19"/>
                  </a:cubicBez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108" y="17"/>
                  </a:moveTo>
                  <a:cubicBezTo>
                    <a:pt x="103" y="18"/>
                    <a:pt x="99" y="18"/>
                    <a:pt x="95" y="18"/>
                  </a:cubicBezTo>
                  <a:cubicBezTo>
                    <a:pt x="98" y="18"/>
                    <a:pt x="102" y="17"/>
                    <a:pt x="104" y="18"/>
                  </a:cubicBezTo>
                  <a:cubicBezTo>
                    <a:pt x="105" y="17"/>
                    <a:pt x="107" y="17"/>
                    <a:pt x="108" y="17"/>
                  </a:cubicBezTo>
                  <a:close/>
                  <a:moveTo>
                    <a:pt x="39" y="17"/>
                  </a:moveTo>
                  <a:cubicBezTo>
                    <a:pt x="39" y="16"/>
                    <a:pt x="39" y="17"/>
                    <a:pt x="39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39" y="16"/>
                    <a:pt x="38" y="16"/>
                    <a:pt x="37" y="16"/>
                  </a:cubicBezTo>
                  <a:cubicBezTo>
                    <a:pt x="38" y="16"/>
                    <a:pt x="38" y="17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39" y="12"/>
                  </a:moveTo>
                  <a:cubicBezTo>
                    <a:pt x="38" y="12"/>
                    <a:pt x="38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9" y="12"/>
                  </a:cubicBezTo>
                  <a:close/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6" y="13"/>
                    <a:pt x="37" y="13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7" y="12"/>
                    <a:pt x="38" y="13"/>
                    <a:pt x="38" y="12"/>
                  </a:cubicBezTo>
                  <a:cubicBezTo>
                    <a:pt x="37" y="12"/>
                    <a:pt x="36" y="12"/>
                    <a:pt x="36" y="13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5" y="13"/>
                    <a:pt x="34" y="12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lose/>
                  <a:moveTo>
                    <a:pt x="35" y="19"/>
                  </a:moveTo>
                  <a:cubicBezTo>
                    <a:pt x="35" y="19"/>
                    <a:pt x="36" y="19"/>
                    <a:pt x="36" y="19"/>
                  </a:cubicBezTo>
                  <a:cubicBezTo>
                    <a:pt x="36" y="19"/>
                    <a:pt x="35" y="19"/>
                    <a:pt x="35" y="19"/>
                  </a:cubicBezTo>
                  <a:close/>
                  <a:moveTo>
                    <a:pt x="350" y="152"/>
                  </a:moveTo>
                  <a:cubicBezTo>
                    <a:pt x="349" y="186"/>
                    <a:pt x="348" y="220"/>
                    <a:pt x="347" y="253"/>
                  </a:cubicBezTo>
                  <a:cubicBezTo>
                    <a:pt x="347" y="269"/>
                    <a:pt x="346" y="288"/>
                    <a:pt x="345" y="303"/>
                  </a:cubicBezTo>
                  <a:cubicBezTo>
                    <a:pt x="345" y="308"/>
                    <a:pt x="345" y="312"/>
                    <a:pt x="345" y="317"/>
                  </a:cubicBezTo>
                  <a:cubicBezTo>
                    <a:pt x="345" y="321"/>
                    <a:pt x="345" y="321"/>
                    <a:pt x="345" y="321"/>
                  </a:cubicBezTo>
                  <a:cubicBezTo>
                    <a:pt x="345" y="323"/>
                    <a:pt x="345" y="323"/>
                    <a:pt x="345" y="323"/>
                  </a:cubicBezTo>
                  <a:cubicBezTo>
                    <a:pt x="345" y="324"/>
                    <a:pt x="345" y="324"/>
                    <a:pt x="345" y="324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5"/>
                    <a:pt x="345" y="325"/>
                    <a:pt x="345" y="325"/>
                  </a:cubicBezTo>
                  <a:cubicBezTo>
                    <a:pt x="345" y="326"/>
                    <a:pt x="345" y="326"/>
                    <a:pt x="345" y="326"/>
                  </a:cubicBezTo>
                  <a:cubicBezTo>
                    <a:pt x="344" y="327"/>
                    <a:pt x="344" y="327"/>
                    <a:pt x="344" y="327"/>
                  </a:cubicBezTo>
                  <a:cubicBezTo>
                    <a:pt x="344" y="327"/>
                    <a:pt x="344" y="328"/>
                    <a:pt x="344" y="329"/>
                  </a:cubicBezTo>
                  <a:cubicBezTo>
                    <a:pt x="343" y="330"/>
                    <a:pt x="343" y="331"/>
                    <a:pt x="342" y="331"/>
                  </a:cubicBezTo>
                  <a:cubicBezTo>
                    <a:pt x="341" y="332"/>
                    <a:pt x="340" y="333"/>
                    <a:pt x="339" y="334"/>
                  </a:cubicBezTo>
                  <a:cubicBezTo>
                    <a:pt x="338" y="335"/>
                    <a:pt x="336" y="336"/>
                    <a:pt x="334" y="336"/>
                  </a:cubicBezTo>
                  <a:cubicBezTo>
                    <a:pt x="328" y="339"/>
                    <a:pt x="322" y="340"/>
                    <a:pt x="317" y="342"/>
                  </a:cubicBezTo>
                  <a:cubicBezTo>
                    <a:pt x="305" y="344"/>
                    <a:pt x="294" y="345"/>
                    <a:pt x="285" y="346"/>
                  </a:cubicBezTo>
                  <a:cubicBezTo>
                    <a:pt x="270" y="348"/>
                    <a:pt x="255" y="349"/>
                    <a:pt x="240" y="350"/>
                  </a:cubicBezTo>
                  <a:cubicBezTo>
                    <a:pt x="222" y="351"/>
                    <a:pt x="222" y="351"/>
                    <a:pt x="222" y="351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05" y="352"/>
                    <a:pt x="195" y="352"/>
                    <a:pt x="186" y="352"/>
                  </a:cubicBezTo>
                  <a:cubicBezTo>
                    <a:pt x="180" y="352"/>
                    <a:pt x="175" y="352"/>
                    <a:pt x="170" y="353"/>
                  </a:cubicBezTo>
                  <a:cubicBezTo>
                    <a:pt x="153" y="353"/>
                    <a:pt x="131" y="352"/>
                    <a:pt x="111" y="352"/>
                  </a:cubicBezTo>
                  <a:cubicBezTo>
                    <a:pt x="106" y="351"/>
                    <a:pt x="101" y="351"/>
                    <a:pt x="96" y="351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79" y="350"/>
                    <a:pt x="67" y="349"/>
                    <a:pt x="58" y="348"/>
                  </a:cubicBezTo>
                  <a:cubicBezTo>
                    <a:pt x="53" y="347"/>
                    <a:pt x="48" y="346"/>
                    <a:pt x="43" y="345"/>
                  </a:cubicBezTo>
                  <a:cubicBezTo>
                    <a:pt x="37" y="344"/>
                    <a:pt x="32" y="343"/>
                    <a:pt x="27" y="341"/>
                  </a:cubicBezTo>
                  <a:cubicBezTo>
                    <a:pt x="24" y="340"/>
                    <a:pt x="22" y="339"/>
                    <a:pt x="19" y="338"/>
                  </a:cubicBezTo>
                  <a:cubicBezTo>
                    <a:pt x="16" y="337"/>
                    <a:pt x="14" y="335"/>
                    <a:pt x="11" y="332"/>
                  </a:cubicBezTo>
                  <a:cubicBezTo>
                    <a:pt x="10" y="331"/>
                    <a:pt x="9" y="329"/>
                    <a:pt x="9" y="328"/>
                  </a:cubicBezTo>
                  <a:cubicBezTo>
                    <a:pt x="9" y="327"/>
                    <a:pt x="9" y="326"/>
                    <a:pt x="9" y="326"/>
                  </a:cubicBezTo>
                  <a:cubicBezTo>
                    <a:pt x="8" y="326"/>
                    <a:pt x="8" y="326"/>
                    <a:pt x="8" y="326"/>
                  </a:cubicBezTo>
                  <a:cubicBezTo>
                    <a:pt x="8" y="325"/>
                    <a:pt x="8" y="325"/>
                    <a:pt x="8" y="325"/>
                  </a:cubicBezTo>
                  <a:cubicBezTo>
                    <a:pt x="7" y="319"/>
                    <a:pt x="7" y="319"/>
                    <a:pt x="7" y="319"/>
                  </a:cubicBezTo>
                  <a:cubicBezTo>
                    <a:pt x="7" y="316"/>
                    <a:pt x="6" y="312"/>
                    <a:pt x="6" y="308"/>
                  </a:cubicBezTo>
                  <a:cubicBezTo>
                    <a:pt x="5" y="300"/>
                    <a:pt x="4" y="292"/>
                    <a:pt x="3" y="285"/>
                  </a:cubicBezTo>
                  <a:cubicBezTo>
                    <a:pt x="3" y="284"/>
                    <a:pt x="3" y="284"/>
                    <a:pt x="3" y="283"/>
                  </a:cubicBezTo>
                  <a:cubicBezTo>
                    <a:pt x="3" y="273"/>
                    <a:pt x="2" y="262"/>
                    <a:pt x="1" y="252"/>
                  </a:cubicBezTo>
                  <a:cubicBezTo>
                    <a:pt x="1" y="250"/>
                    <a:pt x="1" y="250"/>
                    <a:pt x="1" y="249"/>
                  </a:cubicBezTo>
                  <a:cubicBezTo>
                    <a:pt x="1" y="244"/>
                    <a:pt x="1" y="241"/>
                    <a:pt x="1" y="236"/>
                  </a:cubicBezTo>
                  <a:cubicBezTo>
                    <a:pt x="1" y="216"/>
                    <a:pt x="0" y="202"/>
                    <a:pt x="1" y="186"/>
                  </a:cubicBezTo>
                  <a:cubicBezTo>
                    <a:pt x="1" y="177"/>
                    <a:pt x="1" y="166"/>
                    <a:pt x="1" y="157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6"/>
                    <a:pt x="1" y="145"/>
                    <a:pt x="1" y="14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2"/>
                    <a:pt x="3" y="95"/>
                    <a:pt x="4" y="8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6"/>
                    <a:pt x="7" y="35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3"/>
                    <a:pt x="7" y="32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4"/>
                    <a:pt x="9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6" y="20"/>
                    <a:pt x="17" y="19"/>
                    <a:pt x="18" y="20"/>
                  </a:cubicBezTo>
                  <a:cubicBezTo>
                    <a:pt x="19" y="20"/>
                    <a:pt x="19" y="19"/>
                    <a:pt x="19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2" y="22"/>
                    <a:pt x="24" y="23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6"/>
                    <a:pt x="25" y="26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5" y="28"/>
                    <a:pt x="25" y="28"/>
                    <a:pt x="25" y="29"/>
                  </a:cubicBezTo>
                  <a:cubicBezTo>
                    <a:pt x="25" y="29"/>
                    <a:pt x="26" y="30"/>
                    <a:pt x="26" y="30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4" y="37"/>
                    <a:pt x="24" y="38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51"/>
                    <a:pt x="22" y="59"/>
                    <a:pt x="21" y="66"/>
                  </a:cubicBezTo>
                  <a:cubicBezTo>
                    <a:pt x="21" y="72"/>
                    <a:pt x="20" y="78"/>
                    <a:pt x="20" y="85"/>
                  </a:cubicBezTo>
                  <a:cubicBezTo>
                    <a:pt x="19" y="104"/>
                    <a:pt x="18" y="123"/>
                    <a:pt x="17" y="141"/>
                  </a:cubicBezTo>
                  <a:cubicBezTo>
                    <a:pt x="17" y="152"/>
                    <a:pt x="16" y="167"/>
                    <a:pt x="16" y="176"/>
                  </a:cubicBezTo>
                  <a:cubicBezTo>
                    <a:pt x="16" y="189"/>
                    <a:pt x="16" y="200"/>
                    <a:pt x="16" y="211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238"/>
                    <a:pt x="16" y="238"/>
                    <a:pt x="16" y="23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7" y="264"/>
                    <a:pt x="17" y="270"/>
                    <a:pt x="18" y="276"/>
                  </a:cubicBezTo>
                  <a:cubicBezTo>
                    <a:pt x="18" y="285"/>
                    <a:pt x="19" y="296"/>
                    <a:pt x="21" y="307"/>
                  </a:cubicBezTo>
                  <a:cubicBezTo>
                    <a:pt x="21" y="312"/>
                    <a:pt x="22" y="318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2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0" y="324"/>
                    <a:pt x="20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2" y="324"/>
                    <a:pt x="24" y="324"/>
                    <a:pt x="23" y="324"/>
                  </a:cubicBezTo>
                  <a:cubicBezTo>
                    <a:pt x="23" y="324"/>
                    <a:pt x="23" y="324"/>
                    <a:pt x="23" y="324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3" y="323"/>
                    <a:pt x="23" y="323"/>
                  </a:cubicBezTo>
                  <a:cubicBezTo>
                    <a:pt x="23" y="323"/>
                    <a:pt x="24" y="324"/>
                    <a:pt x="25" y="324"/>
                  </a:cubicBezTo>
                  <a:cubicBezTo>
                    <a:pt x="27" y="325"/>
                    <a:pt x="29" y="326"/>
                    <a:pt x="32" y="327"/>
                  </a:cubicBezTo>
                  <a:cubicBezTo>
                    <a:pt x="33" y="328"/>
                    <a:pt x="34" y="328"/>
                    <a:pt x="35" y="328"/>
                  </a:cubicBezTo>
                  <a:cubicBezTo>
                    <a:pt x="49" y="332"/>
                    <a:pt x="62" y="333"/>
                    <a:pt x="75" y="335"/>
                  </a:cubicBezTo>
                  <a:cubicBezTo>
                    <a:pt x="91" y="336"/>
                    <a:pt x="111" y="337"/>
                    <a:pt x="128" y="338"/>
                  </a:cubicBezTo>
                  <a:cubicBezTo>
                    <a:pt x="143" y="338"/>
                    <a:pt x="158" y="338"/>
                    <a:pt x="173" y="338"/>
                  </a:cubicBezTo>
                  <a:cubicBezTo>
                    <a:pt x="185" y="338"/>
                    <a:pt x="197" y="338"/>
                    <a:pt x="208" y="337"/>
                  </a:cubicBezTo>
                  <a:cubicBezTo>
                    <a:pt x="221" y="337"/>
                    <a:pt x="221" y="337"/>
                    <a:pt x="221" y="337"/>
                  </a:cubicBezTo>
                  <a:cubicBezTo>
                    <a:pt x="239" y="336"/>
                    <a:pt x="239" y="336"/>
                    <a:pt x="239" y="336"/>
                  </a:cubicBezTo>
                  <a:cubicBezTo>
                    <a:pt x="250" y="335"/>
                    <a:pt x="261" y="335"/>
                    <a:pt x="272" y="333"/>
                  </a:cubicBezTo>
                  <a:cubicBezTo>
                    <a:pt x="282" y="333"/>
                    <a:pt x="292" y="331"/>
                    <a:pt x="302" y="330"/>
                  </a:cubicBezTo>
                  <a:cubicBezTo>
                    <a:pt x="305" y="329"/>
                    <a:pt x="309" y="329"/>
                    <a:pt x="312" y="328"/>
                  </a:cubicBezTo>
                  <a:cubicBezTo>
                    <a:pt x="315" y="328"/>
                    <a:pt x="317" y="327"/>
                    <a:pt x="319" y="327"/>
                  </a:cubicBezTo>
                  <a:cubicBezTo>
                    <a:pt x="322" y="326"/>
                    <a:pt x="325" y="325"/>
                    <a:pt x="328" y="324"/>
                  </a:cubicBezTo>
                  <a:cubicBezTo>
                    <a:pt x="329" y="324"/>
                    <a:pt x="330" y="323"/>
                    <a:pt x="331" y="323"/>
                  </a:cubicBezTo>
                  <a:cubicBezTo>
                    <a:pt x="331" y="324"/>
                    <a:pt x="331" y="324"/>
                    <a:pt x="331" y="324"/>
                  </a:cubicBezTo>
                  <a:cubicBezTo>
                    <a:pt x="331" y="325"/>
                    <a:pt x="331" y="325"/>
                    <a:pt x="331" y="325"/>
                  </a:cubicBezTo>
                  <a:cubicBezTo>
                    <a:pt x="330" y="325"/>
                    <a:pt x="330" y="325"/>
                    <a:pt x="330" y="325"/>
                  </a:cubicBezTo>
                  <a:cubicBezTo>
                    <a:pt x="327" y="325"/>
                    <a:pt x="332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5" y="325"/>
                    <a:pt x="335" y="325"/>
                    <a:pt x="335" y="325"/>
                  </a:cubicBezTo>
                  <a:cubicBezTo>
                    <a:pt x="336" y="325"/>
                    <a:pt x="335" y="325"/>
                    <a:pt x="335" y="325"/>
                  </a:cubicBezTo>
                  <a:cubicBezTo>
                    <a:pt x="334" y="324"/>
                    <a:pt x="333" y="324"/>
                    <a:pt x="333" y="323"/>
                  </a:cubicBezTo>
                  <a:cubicBezTo>
                    <a:pt x="332" y="323"/>
                    <a:pt x="332" y="322"/>
                    <a:pt x="331" y="322"/>
                  </a:cubicBezTo>
                  <a:cubicBezTo>
                    <a:pt x="331" y="322"/>
                    <a:pt x="331" y="322"/>
                    <a:pt x="331" y="322"/>
                  </a:cubicBezTo>
                  <a:cubicBezTo>
                    <a:pt x="331" y="322"/>
                    <a:pt x="331" y="322"/>
                    <a:pt x="331" y="322"/>
                  </a:cubicBezTo>
                  <a:cubicBezTo>
                    <a:pt x="331" y="322"/>
                    <a:pt x="331" y="323"/>
                    <a:pt x="331" y="323"/>
                  </a:cubicBezTo>
                  <a:cubicBezTo>
                    <a:pt x="332" y="302"/>
                    <a:pt x="332" y="302"/>
                    <a:pt x="332" y="302"/>
                  </a:cubicBezTo>
                  <a:cubicBezTo>
                    <a:pt x="332" y="282"/>
                    <a:pt x="333" y="263"/>
                    <a:pt x="334" y="241"/>
                  </a:cubicBezTo>
                  <a:cubicBezTo>
                    <a:pt x="334" y="225"/>
                    <a:pt x="335" y="208"/>
                    <a:pt x="335" y="190"/>
                  </a:cubicBezTo>
                  <a:cubicBezTo>
                    <a:pt x="336" y="167"/>
                    <a:pt x="337" y="143"/>
                    <a:pt x="337" y="119"/>
                  </a:cubicBezTo>
                  <a:cubicBezTo>
                    <a:pt x="337" y="93"/>
                    <a:pt x="337" y="67"/>
                    <a:pt x="335" y="43"/>
                  </a:cubicBezTo>
                  <a:cubicBezTo>
                    <a:pt x="335" y="42"/>
                    <a:pt x="335" y="41"/>
                    <a:pt x="335" y="39"/>
                  </a:cubicBezTo>
                  <a:cubicBezTo>
                    <a:pt x="335" y="36"/>
                    <a:pt x="335" y="37"/>
                    <a:pt x="334" y="34"/>
                  </a:cubicBezTo>
                  <a:cubicBezTo>
                    <a:pt x="334" y="32"/>
                    <a:pt x="335" y="33"/>
                    <a:pt x="334" y="32"/>
                  </a:cubicBezTo>
                  <a:cubicBezTo>
                    <a:pt x="334" y="29"/>
                    <a:pt x="334" y="27"/>
                    <a:pt x="333" y="24"/>
                  </a:cubicBezTo>
                  <a:cubicBezTo>
                    <a:pt x="333" y="23"/>
                    <a:pt x="333" y="22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3" y="21"/>
                    <a:pt x="333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0"/>
                    <a:pt x="334" y="19"/>
                    <a:pt x="334" y="19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33" y="21"/>
                    <a:pt x="332" y="21"/>
                    <a:pt x="332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1"/>
                    <a:pt x="331" y="21"/>
                    <a:pt x="331" y="20"/>
                  </a:cubicBezTo>
                  <a:cubicBezTo>
                    <a:pt x="330" y="20"/>
                    <a:pt x="329" y="20"/>
                    <a:pt x="328" y="19"/>
                  </a:cubicBezTo>
                  <a:cubicBezTo>
                    <a:pt x="326" y="19"/>
                    <a:pt x="323" y="18"/>
                    <a:pt x="321" y="18"/>
                  </a:cubicBezTo>
                  <a:cubicBezTo>
                    <a:pt x="311" y="16"/>
                    <a:pt x="300" y="15"/>
                    <a:pt x="290" y="14"/>
                  </a:cubicBezTo>
                  <a:cubicBezTo>
                    <a:pt x="287" y="14"/>
                    <a:pt x="290" y="14"/>
                    <a:pt x="288" y="14"/>
                  </a:cubicBezTo>
                  <a:cubicBezTo>
                    <a:pt x="276" y="13"/>
                    <a:pt x="259" y="13"/>
                    <a:pt x="244" y="13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5" y="13"/>
                    <a:pt x="225" y="13"/>
                    <a:pt x="224" y="13"/>
                  </a:cubicBezTo>
                  <a:cubicBezTo>
                    <a:pt x="222" y="13"/>
                    <a:pt x="223" y="13"/>
                    <a:pt x="222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2" y="13"/>
                    <a:pt x="188" y="13"/>
                    <a:pt x="173" y="14"/>
                  </a:cubicBezTo>
                  <a:cubicBezTo>
                    <a:pt x="170" y="13"/>
                    <a:pt x="170" y="13"/>
                    <a:pt x="166" y="14"/>
                  </a:cubicBezTo>
                  <a:cubicBezTo>
                    <a:pt x="163" y="14"/>
                    <a:pt x="163" y="14"/>
                    <a:pt x="160" y="14"/>
                  </a:cubicBezTo>
                  <a:cubicBezTo>
                    <a:pt x="160" y="14"/>
                    <a:pt x="156" y="14"/>
                    <a:pt x="156" y="14"/>
                  </a:cubicBezTo>
                  <a:cubicBezTo>
                    <a:pt x="155" y="14"/>
                    <a:pt x="156" y="14"/>
                    <a:pt x="155" y="14"/>
                  </a:cubicBezTo>
                  <a:cubicBezTo>
                    <a:pt x="153" y="14"/>
                    <a:pt x="144" y="14"/>
                    <a:pt x="138" y="14"/>
                  </a:cubicBezTo>
                  <a:cubicBezTo>
                    <a:pt x="132" y="15"/>
                    <a:pt x="125" y="15"/>
                    <a:pt x="117" y="15"/>
                  </a:cubicBezTo>
                  <a:cubicBezTo>
                    <a:pt x="125" y="15"/>
                    <a:pt x="131" y="14"/>
                    <a:pt x="133" y="14"/>
                  </a:cubicBezTo>
                  <a:cubicBezTo>
                    <a:pt x="125" y="14"/>
                    <a:pt x="112" y="14"/>
                    <a:pt x="105" y="1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1" y="12"/>
                    <a:pt x="155" y="12"/>
                    <a:pt x="151" y="12"/>
                  </a:cubicBezTo>
                  <a:cubicBezTo>
                    <a:pt x="141" y="12"/>
                    <a:pt x="132" y="12"/>
                    <a:pt x="123" y="12"/>
                  </a:cubicBezTo>
                  <a:cubicBezTo>
                    <a:pt x="121" y="12"/>
                    <a:pt x="119" y="12"/>
                    <a:pt x="121" y="12"/>
                  </a:cubicBezTo>
                  <a:cubicBezTo>
                    <a:pt x="141" y="11"/>
                    <a:pt x="164" y="10"/>
                    <a:pt x="181" y="10"/>
                  </a:cubicBezTo>
                  <a:cubicBezTo>
                    <a:pt x="183" y="10"/>
                    <a:pt x="187" y="9"/>
                    <a:pt x="190" y="9"/>
                  </a:cubicBezTo>
                  <a:cubicBezTo>
                    <a:pt x="191" y="9"/>
                    <a:pt x="192" y="9"/>
                    <a:pt x="194" y="9"/>
                  </a:cubicBezTo>
                  <a:cubicBezTo>
                    <a:pt x="193" y="9"/>
                    <a:pt x="192" y="9"/>
                    <a:pt x="192" y="9"/>
                  </a:cubicBezTo>
                  <a:cubicBezTo>
                    <a:pt x="173" y="9"/>
                    <a:pt x="158" y="9"/>
                    <a:pt x="138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4" y="10"/>
                    <a:pt x="114" y="10"/>
                    <a:pt x="106" y="10"/>
                  </a:cubicBezTo>
                  <a:cubicBezTo>
                    <a:pt x="104" y="10"/>
                    <a:pt x="105" y="10"/>
                    <a:pt x="104" y="10"/>
                  </a:cubicBezTo>
                  <a:cubicBezTo>
                    <a:pt x="85" y="11"/>
                    <a:pt x="68" y="12"/>
                    <a:pt x="51" y="13"/>
                  </a:cubicBezTo>
                  <a:cubicBezTo>
                    <a:pt x="66" y="12"/>
                    <a:pt x="81" y="11"/>
                    <a:pt x="94" y="11"/>
                  </a:cubicBezTo>
                  <a:cubicBezTo>
                    <a:pt x="96" y="10"/>
                    <a:pt x="97" y="10"/>
                    <a:pt x="98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5" y="8"/>
                    <a:pt x="145" y="8"/>
                    <a:pt x="139" y="8"/>
                  </a:cubicBezTo>
                  <a:cubicBezTo>
                    <a:pt x="141" y="8"/>
                    <a:pt x="142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1" y="7"/>
                    <a:pt x="162" y="7"/>
                    <a:pt x="161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39" y="7"/>
                    <a:pt x="136" y="8"/>
                    <a:pt x="133" y="8"/>
                  </a:cubicBezTo>
                  <a:cubicBezTo>
                    <a:pt x="132" y="8"/>
                    <a:pt x="132" y="8"/>
                    <a:pt x="130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2" y="8"/>
                    <a:pt x="104" y="9"/>
                    <a:pt x="96" y="9"/>
                  </a:cubicBezTo>
                  <a:cubicBezTo>
                    <a:pt x="90" y="10"/>
                    <a:pt x="84" y="10"/>
                    <a:pt x="78" y="10"/>
                  </a:cubicBezTo>
                  <a:cubicBezTo>
                    <a:pt x="80" y="10"/>
                    <a:pt x="85" y="10"/>
                    <a:pt x="90" y="9"/>
                  </a:cubicBezTo>
                  <a:cubicBezTo>
                    <a:pt x="105" y="9"/>
                    <a:pt x="122" y="7"/>
                    <a:pt x="135" y="7"/>
                  </a:cubicBezTo>
                  <a:cubicBezTo>
                    <a:pt x="136" y="7"/>
                    <a:pt x="134" y="7"/>
                    <a:pt x="13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0" y="7"/>
                    <a:pt x="123" y="7"/>
                    <a:pt x="121" y="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8" y="9"/>
                    <a:pt x="90" y="8"/>
                  </a:cubicBezTo>
                  <a:cubicBezTo>
                    <a:pt x="89" y="8"/>
                    <a:pt x="88" y="8"/>
                    <a:pt x="87" y="8"/>
                  </a:cubicBezTo>
                  <a:cubicBezTo>
                    <a:pt x="84" y="9"/>
                    <a:pt x="87" y="8"/>
                    <a:pt x="86" y="9"/>
                  </a:cubicBezTo>
                  <a:cubicBezTo>
                    <a:pt x="85" y="8"/>
                    <a:pt x="81" y="9"/>
                    <a:pt x="79" y="9"/>
                  </a:cubicBezTo>
                  <a:cubicBezTo>
                    <a:pt x="66" y="10"/>
                    <a:pt x="55" y="10"/>
                    <a:pt x="41" y="11"/>
                  </a:cubicBezTo>
                  <a:cubicBezTo>
                    <a:pt x="50" y="10"/>
                    <a:pt x="63" y="10"/>
                    <a:pt x="76" y="9"/>
                  </a:cubicBezTo>
                  <a:cubicBezTo>
                    <a:pt x="79" y="9"/>
                    <a:pt x="76" y="9"/>
                    <a:pt x="77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1" y="8"/>
                    <a:pt x="93" y="8"/>
                    <a:pt x="96" y="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4" y="7"/>
                    <a:pt x="117" y="6"/>
                    <a:pt x="122" y="6"/>
                  </a:cubicBezTo>
                  <a:cubicBezTo>
                    <a:pt x="124" y="6"/>
                    <a:pt x="123" y="6"/>
                    <a:pt x="126" y="6"/>
                  </a:cubicBezTo>
                  <a:cubicBezTo>
                    <a:pt x="127" y="6"/>
                    <a:pt x="123" y="6"/>
                    <a:pt x="125" y="5"/>
                  </a:cubicBezTo>
                  <a:cubicBezTo>
                    <a:pt x="128" y="5"/>
                    <a:pt x="125" y="6"/>
                    <a:pt x="127" y="5"/>
                  </a:cubicBezTo>
                  <a:cubicBezTo>
                    <a:pt x="130" y="5"/>
                    <a:pt x="131" y="5"/>
                    <a:pt x="132" y="5"/>
                  </a:cubicBezTo>
                  <a:cubicBezTo>
                    <a:pt x="138" y="5"/>
                    <a:pt x="144" y="5"/>
                    <a:pt x="151" y="4"/>
                  </a:cubicBezTo>
                  <a:cubicBezTo>
                    <a:pt x="153" y="4"/>
                    <a:pt x="148" y="4"/>
                    <a:pt x="150" y="4"/>
                  </a:cubicBezTo>
                  <a:cubicBezTo>
                    <a:pt x="153" y="4"/>
                    <a:pt x="162" y="4"/>
                    <a:pt x="164" y="3"/>
                  </a:cubicBezTo>
                  <a:cubicBezTo>
                    <a:pt x="171" y="3"/>
                    <a:pt x="175" y="3"/>
                    <a:pt x="184" y="3"/>
                  </a:cubicBezTo>
                  <a:cubicBezTo>
                    <a:pt x="186" y="3"/>
                    <a:pt x="184" y="3"/>
                    <a:pt x="185" y="3"/>
                  </a:cubicBezTo>
                  <a:cubicBezTo>
                    <a:pt x="190" y="2"/>
                    <a:pt x="193" y="3"/>
                    <a:pt x="199" y="2"/>
                  </a:cubicBezTo>
                  <a:cubicBezTo>
                    <a:pt x="202" y="2"/>
                    <a:pt x="209" y="2"/>
                    <a:pt x="213" y="2"/>
                  </a:cubicBezTo>
                  <a:cubicBezTo>
                    <a:pt x="214" y="2"/>
                    <a:pt x="210" y="2"/>
                    <a:pt x="207" y="2"/>
                  </a:cubicBezTo>
                  <a:cubicBezTo>
                    <a:pt x="209" y="2"/>
                    <a:pt x="214" y="2"/>
                    <a:pt x="216" y="2"/>
                  </a:cubicBezTo>
                  <a:cubicBezTo>
                    <a:pt x="232" y="1"/>
                    <a:pt x="245" y="1"/>
                    <a:pt x="264" y="1"/>
                  </a:cubicBezTo>
                  <a:cubicBezTo>
                    <a:pt x="267" y="1"/>
                    <a:pt x="268" y="1"/>
                    <a:pt x="270" y="1"/>
                  </a:cubicBezTo>
                  <a:cubicBezTo>
                    <a:pt x="271" y="1"/>
                    <a:pt x="271" y="1"/>
                    <a:pt x="270" y="1"/>
                  </a:cubicBezTo>
                  <a:cubicBezTo>
                    <a:pt x="281" y="1"/>
                    <a:pt x="304" y="3"/>
                    <a:pt x="310" y="3"/>
                  </a:cubicBezTo>
                  <a:cubicBezTo>
                    <a:pt x="313" y="3"/>
                    <a:pt x="309" y="3"/>
                    <a:pt x="311" y="3"/>
                  </a:cubicBezTo>
                  <a:cubicBezTo>
                    <a:pt x="315" y="4"/>
                    <a:pt x="321" y="5"/>
                    <a:pt x="324" y="5"/>
                  </a:cubicBezTo>
                  <a:cubicBezTo>
                    <a:pt x="327" y="5"/>
                    <a:pt x="329" y="6"/>
                    <a:pt x="332" y="7"/>
                  </a:cubicBezTo>
                  <a:cubicBezTo>
                    <a:pt x="335" y="8"/>
                    <a:pt x="338" y="9"/>
                    <a:pt x="341" y="11"/>
                  </a:cubicBezTo>
                  <a:cubicBezTo>
                    <a:pt x="341" y="12"/>
                    <a:pt x="342" y="12"/>
                    <a:pt x="342" y="1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4" y="15"/>
                    <a:pt x="344" y="16"/>
                    <a:pt x="344" y="16"/>
                  </a:cubicBezTo>
                  <a:cubicBezTo>
                    <a:pt x="345" y="18"/>
                    <a:pt x="345" y="19"/>
                    <a:pt x="346" y="20"/>
                  </a:cubicBezTo>
                  <a:cubicBezTo>
                    <a:pt x="346" y="23"/>
                    <a:pt x="347" y="25"/>
                    <a:pt x="347" y="27"/>
                  </a:cubicBezTo>
                  <a:cubicBezTo>
                    <a:pt x="348" y="30"/>
                    <a:pt x="348" y="33"/>
                    <a:pt x="348" y="34"/>
                  </a:cubicBezTo>
                  <a:cubicBezTo>
                    <a:pt x="349" y="38"/>
                    <a:pt x="349" y="46"/>
                    <a:pt x="349" y="52"/>
                  </a:cubicBezTo>
                  <a:cubicBezTo>
                    <a:pt x="351" y="85"/>
                    <a:pt x="351" y="118"/>
                    <a:pt x="350" y="152"/>
                  </a:cubicBezTo>
                  <a:close/>
                  <a:moveTo>
                    <a:pt x="148" y="5"/>
                  </a:moveTo>
                  <a:cubicBezTo>
                    <a:pt x="143" y="5"/>
                    <a:pt x="141" y="5"/>
                    <a:pt x="135" y="5"/>
                  </a:cubicBezTo>
                  <a:cubicBezTo>
                    <a:pt x="133" y="6"/>
                    <a:pt x="132" y="6"/>
                    <a:pt x="128" y="6"/>
                  </a:cubicBezTo>
                  <a:cubicBezTo>
                    <a:pt x="128" y="6"/>
                    <a:pt x="119" y="6"/>
                    <a:pt x="120" y="7"/>
                  </a:cubicBezTo>
                  <a:cubicBezTo>
                    <a:pt x="124" y="7"/>
                    <a:pt x="127" y="7"/>
                    <a:pt x="129" y="7"/>
                  </a:cubicBezTo>
                  <a:cubicBezTo>
                    <a:pt x="131" y="6"/>
                    <a:pt x="129" y="6"/>
                    <a:pt x="130" y="6"/>
                  </a:cubicBezTo>
                  <a:cubicBezTo>
                    <a:pt x="135" y="6"/>
                    <a:pt x="143" y="6"/>
                    <a:pt x="149" y="5"/>
                  </a:cubicBezTo>
                  <a:cubicBezTo>
                    <a:pt x="149" y="5"/>
                    <a:pt x="147" y="5"/>
                    <a:pt x="148" y="5"/>
                  </a:cubicBezTo>
                  <a:close/>
                  <a:moveTo>
                    <a:pt x="149" y="5"/>
                  </a:moveTo>
                  <a:cubicBezTo>
                    <a:pt x="150" y="5"/>
                    <a:pt x="150" y="5"/>
                    <a:pt x="150" y="5"/>
                  </a:cubicBezTo>
                  <a:cubicBezTo>
                    <a:pt x="154" y="5"/>
                    <a:pt x="151" y="5"/>
                    <a:pt x="149" y="5"/>
                  </a:cubicBezTo>
                  <a:close/>
                  <a:moveTo>
                    <a:pt x="156" y="14"/>
                  </a:move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Extrinsic evaluation: What are they good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389888"/>
            <a:ext cx="8096622" cy="1858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Used alone: Measure similarity between documents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As an auxiliary module: Compress the context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D7B2E-0250-488B-B971-79D4D9039B09}"/>
              </a:ext>
            </a:extLst>
          </p:cNvPr>
          <p:cNvGrpSpPr/>
          <p:nvPr/>
        </p:nvGrpSpPr>
        <p:grpSpPr>
          <a:xfrm>
            <a:off x="2892929" y="1857375"/>
            <a:ext cx="2399530" cy="714375"/>
            <a:chOff x="2892929" y="1857375"/>
            <a:chExt cx="2399530" cy="714375"/>
          </a:xfrm>
        </p:grpSpPr>
        <p:sp>
          <p:nvSpPr>
            <p:cNvPr id="19" name="Freeform 503">
              <a:extLst>
                <a:ext uri="{FF2B5EF4-FFF2-40B4-BE49-F238E27FC236}">
                  <a16:creationId xmlns:a16="http://schemas.microsoft.com/office/drawing/2014/main" id="{FCEC4FCD-232A-4BCC-9075-F3029011B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2929" y="1924050"/>
              <a:ext cx="538980" cy="647700"/>
            </a:xfrm>
            <a:custGeom>
              <a:avLst/>
              <a:gdLst>
                <a:gd name="T0" fmla="*/ 239 w 524"/>
                <a:gd name="T1" fmla="*/ 608 h 629"/>
                <a:gd name="T2" fmla="*/ 281 w 524"/>
                <a:gd name="T3" fmla="*/ 604 h 629"/>
                <a:gd name="T4" fmla="*/ 381 w 524"/>
                <a:gd name="T5" fmla="*/ 588 h 629"/>
                <a:gd name="T6" fmla="*/ 512 w 524"/>
                <a:gd name="T7" fmla="*/ 574 h 629"/>
                <a:gd name="T8" fmla="*/ 512 w 524"/>
                <a:gd name="T9" fmla="*/ 574 h 629"/>
                <a:gd name="T10" fmla="*/ 511 w 524"/>
                <a:gd name="T11" fmla="*/ 576 h 629"/>
                <a:gd name="T12" fmla="*/ 512 w 524"/>
                <a:gd name="T13" fmla="*/ 576 h 629"/>
                <a:gd name="T14" fmla="*/ 512 w 524"/>
                <a:gd name="T15" fmla="*/ 569 h 629"/>
                <a:gd name="T16" fmla="*/ 513 w 524"/>
                <a:gd name="T17" fmla="*/ 574 h 629"/>
                <a:gd name="T18" fmla="*/ 514 w 524"/>
                <a:gd name="T19" fmla="*/ 575 h 629"/>
                <a:gd name="T20" fmla="*/ 516 w 524"/>
                <a:gd name="T21" fmla="*/ 569 h 629"/>
                <a:gd name="T22" fmla="*/ 517 w 524"/>
                <a:gd name="T23" fmla="*/ 566 h 629"/>
                <a:gd name="T24" fmla="*/ 514 w 524"/>
                <a:gd name="T25" fmla="*/ 571 h 629"/>
                <a:gd name="T26" fmla="*/ 513 w 524"/>
                <a:gd name="T27" fmla="*/ 575 h 629"/>
                <a:gd name="T28" fmla="*/ 516 w 524"/>
                <a:gd name="T29" fmla="*/ 575 h 629"/>
                <a:gd name="T30" fmla="*/ 515 w 524"/>
                <a:gd name="T31" fmla="*/ 569 h 629"/>
                <a:gd name="T32" fmla="*/ 504 w 524"/>
                <a:gd name="T33" fmla="*/ 559 h 629"/>
                <a:gd name="T34" fmla="*/ 486 w 524"/>
                <a:gd name="T35" fmla="*/ 318 h 629"/>
                <a:gd name="T36" fmla="*/ 497 w 524"/>
                <a:gd name="T37" fmla="*/ 57 h 629"/>
                <a:gd name="T38" fmla="*/ 472 w 524"/>
                <a:gd name="T39" fmla="*/ 27 h 629"/>
                <a:gd name="T40" fmla="*/ 147 w 524"/>
                <a:gd name="T41" fmla="*/ 28 h 629"/>
                <a:gd name="T42" fmla="*/ 18 w 524"/>
                <a:gd name="T43" fmla="*/ 18 h 629"/>
                <a:gd name="T44" fmla="*/ 22 w 524"/>
                <a:gd name="T45" fmla="*/ 557 h 629"/>
                <a:gd name="T46" fmla="*/ 30 w 524"/>
                <a:gd name="T47" fmla="*/ 615 h 629"/>
                <a:gd name="T48" fmla="*/ 155 w 524"/>
                <a:gd name="T49" fmla="*/ 604 h 629"/>
                <a:gd name="T50" fmla="*/ 301 w 524"/>
                <a:gd name="T51" fmla="*/ 589 h 629"/>
                <a:gd name="T52" fmla="*/ 499 w 524"/>
                <a:gd name="T53" fmla="*/ 571 h 629"/>
                <a:gd name="T54" fmla="*/ 515 w 524"/>
                <a:gd name="T55" fmla="*/ 569 h 629"/>
                <a:gd name="T56" fmla="*/ 317 w 524"/>
                <a:gd name="T57" fmla="*/ 590 h 629"/>
                <a:gd name="T58" fmla="*/ 340 w 524"/>
                <a:gd name="T59" fmla="*/ 590 h 629"/>
                <a:gd name="T60" fmla="*/ 332 w 524"/>
                <a:gd name="T61" fmla="*/ 592 h 629"/>
                <a:gd name="T62" fmla="*/ 349 w 524"/>
                <a:gd name="T63" fmla="*/ 592 h 629"/>
                <a:gd name="T64" fmla="*/ 346 w 524"/>
                <a:gd name="T65" fmla="*/ 593 h 629"/>
                <a:gd name="T66" fmla="*/ 430 w 524"/>
                <a:gd name="T67" fmla="*/ 585 h 629"/>
                <a:gd name="T68" fmla="*/ 389 w 524"/>
                <a:gd name="T69" fmla="*/ 589 h 629"/>
                <a:gd name="T70" fmla="*/ 319 w 524"/>
                <a:gd name="T71" fmla="*/ 598 h 629"/>
                <a:gd name="T72" fmla="*/ 205 w 524"/>
                <a:gd name="T73" fmla="*/ 610 h 629"/>
                <a:gd name="T74" fmla="*/ 34 w 524"/>
                <a:gd name="T75" fmla="*/ 628 h 629"/>
                <a:gd name="T76" fmla="*/ 20 w 524"/>
                <a:gd name="T77" fmla="*/ 625 h 629"/>
                <a:gd name="T78" fmla="*/ 9 w 524"/>
                <a:gd name="T79" fmla="*/ 557 h 629"/>
                <a:gd name="T80" fmla="*/ 4 w 524"/>
                <a:gd name="T81" fmla="*/ 17 h 629"/>
                <a:gd name="T82" fmla="*/ 18 w 524"/>
                <a:gd name="T83" fmla="*/ 3 h 629"/>
                <a:gd name="T84" fmla="*/ 188 w 524"/>
                <a:gd name="T85" fmla="*/ 15 h 629"/>
                <a:gd name="T86" fmla="*/ 464 w 524"/>
                <a:gd name="T87" fmla="*/ 13 h 629"/>
                <a:gd name="T88" fmla="*/ 515 w 524"/>
                <a:gd name="T89" fmla="*/ 16 h 629"/>
                <a:gd name="T90" fmla="*/ 504 w 524"/>
                <a:gd name="T91" fmla="*/ 214 h 629"/>
                <a:gd name="T92" fmla="*/ 503 w 524"/>
                <a:gd name="T93" fmla="*/ 417 h 629"/>
                <a:gd name="T94" fmla="*/ 519 w 524"/>
                <a:gd name="T95" fmla="*/ 553 h 629"/>
                <a:gd name="T96" fmla="*/ 522 w 524"/>
                <a:gd name="T97" fmla="*/ 560 h 629"/>
                <a:gd name="T98" fmla="*/ 524 w 524"/>
                <a:gd name="T99" fmla="*/ 566 h 629"/>
                <a:gd name="T100" fmla="*/ 519 w 524"/>
                <a:gd name="T101" fmla="*/ 574 h 629"/>
                <a:gd name="T102" fmla="*/ 509 w 524"/>
                <a:gd name="T103" fmla="*/ 573 h 629"/>
                <a:gd name="T104" fmla="*/ 504 w 524"/>
                <a:gd name="T105" fmla="*/ 565 h 629"/>
                <a:gd name="T106" fmla="*/ 372 w 524"/>
                <a:gd name="T107" fmla="*/ 591 h 629"/>
                <a:gd name="T108" fmla="*/ 251 w 524"/>
                <a:gd name="T109" fmla="*/ 98 h 629"/>
                <a:gd name="T110" fmla="*/ 251 w 524"/>
                <a:gd name="T111" fmla="*/ 110 h 629"/>
                <a:gd name="T112" fmla="*/ 56 w 524"/>
                <a:gd name="T113" fmla="*/ 176 h 629"/>
                <a:gd name="T114" fmla="*/ 430 w 524"/>
                <a:gd name="T115" fmla="*/ 265 h 629"/>
                <a:gd name="T116" fmla="*/ 275 w 524"/>
                <a:gd name="T117" fmla="*/ 358 h 629"/>
                <a:gd name="T118" fmla="*/ 69 w 524"/>
                <a:gd name="T119" fmla="*/ 36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4" h="629">
                  <a:moveTo>
                    <a:pt x="105" y="608"/>
                  </a:moveTo>
                  <a:cubicBezTo>
                    <a:pt x="107" y="607"/>
                    <a:pt x="109" y="607"/>
                    <a:pt x="113" y="607"/>
                  </a:cubicBezTo>
                  <a:cubicBezTo>
                    <a:pt x="112" y="607"/>
                    <a:pt x="108" y="607"/>
                    <a:pt x="105" y="608"/>
                  </a:cubicBezTo>
                  <a:close/>
                  <a:moveTo>
                    <a:pt x="227" y="609"/>
                  </a:moveTo>
                  <a:cubicBezTo>
                    <a:pt x="228" y="609"/>
                    <a:pt x="221" y="609"/>
                    <a:pt x="219" y="610"/>
                  </a:cubicBezTo>
                  <a:lnTo>
                    <a:pt x="227" y="609"/>
                  </a:lnTo>
                  <a:close/>
                  <a:moveTo>
                    <a:pt x="239" y="608"/>
                  </a:moveTo>
                  <a:cubicBezTo>
                    <a:pt x="237" y="608"/>
                    <a:pt x="231" y="609"/>
                    <a:pt x="231" y="609"/>
                  </a:cubicBezTo>
                  <a:cubicBezTo>
                    <a:pt x="232" y="609"/>
                    <a:pt x="239" y="608"/>
                    <a:pt x="239" y="608"/>
                  </a:cubicBezTo>
                  <a:close/>
                  <a:moveTo>
                    <a:pt x="273" y="602"/>
                  </a:moveTo>
                  <a:cubicBezTo>
                    <a:pt x="271" y="603"/>
                    <a:pt x="267" y="603"/>
                    <a:pt x="265" y="603"/>
                  </a:cubicBezTo>
                  <a:cubicBezTo>
                    <a:pt x="267" y="603"/>
                    <a:pt x="273" y="603"/>
                    <a:pt x="273" y="602"/>
                  </a:cubicBezTo>
                  <a:close/>
                  <a:moveTo>
                    <a:pt x="295" y="602"/>
                  </a:moveTo>
                  <a:cubicBezTo>
                    <a:pt x="289" y="603"/>
                    <a:pt x="284" y="603"/>
                    <a:pt x="281" y="604"/>
                  </a:cubicBezTo>
                  <a:cubicBezTo>
                    <a:pt x="286" y="603"/>
                    <a:pt x="293" y="603"/>
                    <a:pt x="295" y="602"/>
                  </a:cubicBezTo>
                  <a:close/>
                  <a:moveTo>
                    <a:pt x="350" y="586"/>
                  </a:moveTo>
                  <a:cubicBezTo>
                    <a:pt x="345" y="587"/>
                    <a:pt x="330" y="588"/>
                    <a:pt x="322" y="589"/>
                  </a:cubicBezTo>
                  <a:lnTo>
                    <a:pt x="350" y="586"/>
                  </a:lnTo>
                  <a:close/>
                  <a:moveTo>
                    <a:pt x="353" y="591"/>
                  </a:moveTo>
                  <a:cubicBezTo>
                    <a:pt x="360" y="590"/>
                    <a:pt x="360" y="590"/>
                    <a:pt x="360" y="590"/>
                  </a:cubicBezTo>
                  <a:cubicBezTo>
                    <a:pt x="363" y="590"/>
                    <a:pt x="383" y="588"/>
                    <a:pt x="381" y="588"/>
                  </a:cubicBezTo>
                  <a:cubicBezTo>
                    <a:pt x="369" y="589"/>
                    <a:pt x="352" y="591"/>
                    <a:pt x="343" y="592"/>
                  </a:cubicBezTo>
                  <a:cubicBezTo>
                    <a:pt x="346" y="592"/>
                    <a:pt x="349" y="591"/>
                    <a:pt x="353" y="591"/>
                  </a:cubicBezTo>
                  <a:close/>
                  <a:moveTo>
                    <a:pt x="462" y="581"/>
                  </a:moveTo>
                  <a:cubicBezTo>
                    <a:pt x="463" y="580"/>
                    <a:pt x="462" y="580"/>
                    <a:pt x="461" y="580"/>
                  </a:cubicBezTo>
                  <a:cubicBezTo>
                    <a:pt x="458" y="581"/>
                    <a:pt x="457" y="581"/>
                    <a:pt x="457" y="581"/>
                  </a:cubicBezTo>
                  <a:lnTo>
                    <a:pt x="462" y="581"/>
                  </a:lnTo>
                  <a:close/>
                  <a:moveTo>
                    <a:pt x="512" y="574"/>
                  </a:moveTo>
                  <a:cubicBezTo>
                    <a:pt x="512" y="574"/>
                    <a:pt x="512" y="574"/>
                    <a:pt x="513" y="574"/>
                  </a:cubicBezTo>
                  <a:cubicBezTo>
                    <a:pt x="513" y="574"/>
                    <a:pt x="513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1" y="574"/>
                    <a:pt x="511" y="574"/>
                    <a:pt x="511" y="574"/>
                  </a:cubicBezTo>
                  <a:cubicBezTo>
                    <a:pt x="505" y="575"/>
                    <a:pt x="505" y="575"/>
                    <a:pt x="505" y="575"/>
                  </a:cubicBezTo>
                  <a:lnTo>
                    <a:pt x="512" y="574"/>
                  </a:lnTo>
                  <a:close/>
                  <a:moveTo>
                    <a:pt x="511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2" y="576"/>
                    <a:pt x="511" y="577"/>
                    <a:pt x="511" y="577"/>
                  </a:cubicBezTo>
                  <a:lnTo>
                    <a:pt x="511" y="576"/>
                  </a:lnTo>
                  <a:close/>
                  <a:moveTo>
                    <a:pt x="512" y="570"/>
                  </a:moveTo>
                  <a:cubicBezTo>
                    <a:pt x="512" y="570"/>
                    <a:pt x="511" y="570"/>
                    <a:pt x="511" y="570"/>
                  </a:cubicBezTo>
                  <a:cubicBezTo>
                    <a:pt x="511" y="570"/>
                    <a:pt x="512" y="570"/>
                    <a:pt x="512" y="570"/>
                  </a:cubicBezTo>
                  <a:close/>
                  <a:moveTo>
                    <a:pt x="512" y="575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5"/>
                  </a:cubicBezTo>
                  <a:close/>
                  <a:moveTo>
                    <a:pt x="513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3" y="576"/>
                  </a:cubicBezTo>
                  <a:close/>
                  <a:moveTo>
                    <a:pt x="512" y="569"/>
                  </a:moveTo>
                  <a:cubicBezTo>
                    <a:pt x="512" y="569"/>
                    <a:pt x="512" y="569"/>
                    <a:pt x="512" y="569"/>
                  </a:cubicBezTo>
                  <a:cubicBezTo>
                    <a:pt x="512" y="569"/>
                    <a:pt x="512" y="569"/>
                    <a:pt x="512" y="569"/>
                  </a:cubicBezTo>
                  <a:close/>
                  <a:moveTo>
                    <a:pt x="513" y="570"/>
                  </a:moveTo>
                  <a:cubicBezTo>
                    <a:pt x="513" y="570"/>
                    <a:pt x="512" y="570"/>
                    <a:pt x="512" y="570"/>
                  </a:cubicBezTo>
                  <a:cubicBezTo>
                    <a:pt x="512" y="570"/>
                    <a:pt x="513" y="570"/>
                    <a:pt x="513" y="570"/>
                  </a:cubicBezTo>
                  <a:close/>
                  <a:moveTo>
                    <a:pt x="513" y="576"/>
                  </a:moveTo>
                  <a:cubicBezTo>
                    <a:pt x="513" y="576"/>
                    <a:pt x="513" y="576"/>
                    <a:pt x="513" y="576"/>
                  </a:cubicBezTo>
                  <a:cubicBezTo>
                    <a:pt x="513" y="576"/>
                    <a:pt x="513" y="576"/>
                    <a:pt x="513" y="576"/>
                  </a:cubicBezTo>
                  <a:close/>
                  <a:moveTo>
                    <a:pt x="513" y="574"/>
                  </a:moveTo>
                  <a:cubicBezTo>
                    <a:pt x="513" y="574"/>
                    <a:pt x="513" y="574"/>
                    <a:pt x="513" y="574"/>
                  </a:cubicBezTo>
                  <a:cubicBezTo>
                    <a:pt x="513" y="574"/>
                    <a:pt x="513" y="574"/>
                    <a:pt x="513" y="574"/>
                  </a:cubicBezTo>
                  <a:close/>
                  <a:moveTo>
                    <a:pt x="514" y="574"/>
                  </a:move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lose/>
                  <a:moveTo>
                    <a:pt x="514" y="575"/>
                  </a:move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lose/>
                  <a:moveTo>
                    <a:pt x="515" y="571"/>
                  </a:moveTo>
                  <a:cubicBezTo>
                    <a:pt x="514" y="571"/>
                    <a:pt x="514" y="571"/>
                    <a:pt x="515" y="571"/>
                  </a:cubicBezTo>
                  <a:close/>
                  <a:moveTo>
                    <a:pt x="516" y="569"/>
                  </a:moveTo>
                  <a:cubicBezTo>
                    <a:pt x="515" y="569"/>
                    <a:pt x="515" y="569"/>
                    <a:pt x="515" y="569"/>
                  </a:cubicBezTo>
                  <a:cubicBezTo>
                    <a:pt x="515" y="569"/>
                    <a:pt x="515" y="569"/>
                    <a:pt x="516" y="569"/>
                  </a:cubicBezTo>
                  <a:close/>
                  <a:moveTo>
                    <a:pt x="515" y="569"/>
                  </a:moveTo>
                  <a:cubicBezTo>
                    <a:pt x="515" y="569"/>
                    <a:pt x="515" y="569"/>
                    <a:pt x="515" y="569"/>
                  </a:cubicBezTo>
                  <a:close/>
                  <a:moveTo>
                    <a:pt x="516" y="566"/>
                  </a:moveTo>
                  <a:cubicBezTo>
                    <a:pt x="516" y="566"/>
                    <a:pt x="515" y="566"/>
                    <a:pt x="515" y="566"/>
                  </a:cubicBezTo>
                  <a:cubicBezTo>
                    <a:pt x="515" y="566"/>
                    <a:pt x="516" y="566"/>
                    <a:pt x="516" y="566"/>
                  </a:cubicBezTo>
                  <a:close/>
                  <a:moveTo>
                    <a:pt x="517" y="566"/>
                  </a:moveTo>
                  <a:cubicBezTo>
                    <a:pt x="517" y="566"/>
                    <a:pt x="517" y="566"/>
                    <a:pt x="517" y="566"/>
                  </a:cubicBezTo>
                  <a:close/>
                  <a:moveTo>
                    <a:pt x="415" y="576"/>
                  </a:moveTo>
                  <a:cubicBezTo>
                    <a:pt x="410" y="577"/>
                    <a:pt x="403" y="578"/>
                    <a:pt x="399" y="578"/>
                  </a:cubicBezTo>
                  <a:cubicBezTo>
                    <a:pt x="398" y="578"/>
                    <a:pt x="395" y="578"/>
                    <a:pt x="393" y="579"/>
                  </a:cubicBezTo>
                  <a:cubicBezTo>
                    <a:pt x="402" y="578"/>
                    <a:pt x="409" y="577"/>
                    <a:pt x="415" y="576"/>
                  </a:cubicBezTo>
                  <a:close/>
                  <a:moveTo>
                    <a:pt x="512" y="571"/>
                  </a:moveTo>
                  <a:cubicBezTo>
                    <a:pt x="512" y="571"/>
                    <a:pt x="511" y="571"/>
                    <a:pt x="511" y="572"/>
                  </a:cubicBezTo>
                  <a:cubicBezTo>
                    <a:pt x="512" y="571"/>
                    <a:pt x="513" y="571"/>
                    <a:pt x="514" y="571"/>
                  </a:cubicBezTo>
                  <a:cubicBezTo>
                    <a:pt x="513" y="571"/>
                    <a:pt x="513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lose/>
                  <a:moveTo>
                    <a:pt x="513" y="575"/>
                  </a:moveTo>
                  <a:cubicBezTo>
                    <a:pt x="513" y="575"/>
                    <a:pt x="513" y="575"/>
                    <a:pt x="513" y="575"/>
                  </a:cubicBezTo>
                  <a:cubicBezTo>
                    <a:pt x="513" y="575"/>
                    <a:pt x="513" y="575"/>
                    <a:pt x="513" y="575"/>
                  </a:cubicBezTo>
                  <a:cubicBezTo>
                    <a:pt x="512" y="576"/>
                    <a:pt x="513" y="576"/>
                    <a:pt x="513" y="575"/>
                  </a:cubicBezTo>
                  <a:close/>
                  <a:moveTo>
                    <a:pt x="515" y="575"/>
                  </a:moveTo>
                  <a:cubicBezTo>
                    <a:pt x="515" y="575"/>
                    <a:pt x="515" y="575"/>
                    <a:pt x="515" y="575"/>
                  </a:cubicBezTo>
                  <a:cubicBezTo>
                    <a:pt x="514" y="575"/>
                    <a:pt x="513" y="575"/>
                    <a:pt x="513" y="575"/>
                  </a:cubicBezTo>
                  <a:cubicBezTo>
                    <a:pt x="514" y="575"/>
                    <a:pt x="515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7" y="575"/>
                    <a:pt x="517" y="575"/>
                  </a:cubicBezTo>
                  <a:cubicBezTo>
                    <a:pt x="517" y="575"/>
                    <a:pt x="516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5"/>
                    <a:pt x="515" y="575"/>
                  </a:cubicBezTo>
                  <a:close/>
                  <a:moveTo>
                    <a:pt x="515" y="568"/>
                  </a:moveTo>
                  <a:cubicBezTo>
                    <a:pt x="515" y="568"/>
                    <a:pt x="515" y="568"/>
                    <a:pt x="515" y="569"/>
                  </a:cubicBezTo>
                  <a:cubicBezTo>
                    <a:pt x="515" y="569"/>
                    <a:pt x="516" y="568"/>
                    <a:pt x="515" y="568"/>
                  </a:cubicBezTo>
                  <a:close/>
                  <a:moveTo>
                    <a:pt x="504" y="565"/>
                  </a:moveTo>
                  <a:cubicBezTo>
                    <a:pt x="504" y="565"/>
                    <a:pt x="504" y="565"/>
                    <a:pt x="504" y="564"/>
                  </a:cubicBezTo>
                  <a:cubicBezTo>
                    <a:pt x="504" y="564"/>
                    <a:pt x="505" y="564"/>
                    <a:pt x="505" y="564"/>
                  </a:cubicBezTo>
                  <a:cubicBezTo>
                    <a:pt x="505" y="563"/>
                    <a:pt x="503" y="563"/>
                    <a:pt x="504" y="562"/>
                  </a:cubicBezTo>
                  <a:cubicBezTo>
                    <a:pt x="504" y="561"/>
                    <a:pt x="504" y="560"/>
                    <a:pt x="504" y="560"/>
                  </a:cubicBezTo>
                  <a:cubicBezTo>
                    <a:pt x="504" y="559"/>
                    <a:pt x="504" y="559"/>
                    <a:pt x="504" y="559"/>
                  </a:cubicBezTo>
                  <a:cubicBezTo>
                    <a:pt x="504" y="558"/>
                    <a:pt x="504" y="558"/>
                    <a:pt x="504" y="558"/>
                  </a:cubicBezTo>
                  <a:cubicBezTo>
                    <a:pt x="503" y="558"/>
                    <a:pt x="503" y="558"/>
                    <a:pt x="503" y="558"/>
                  </a:cubicBezTo>
                  <a:cubicBezTo>
                    <a:pt x="502" y="553"/>
                    <a:pt x="502" y="553"/>
                    <a:pt x="502" y="553"/>
                  </a:cubicBezTo>
                  <a:cubicBezTo>
                    <a:pt x="498" y="539"/>
                    <a:pt x="496" y="525"/>
                    <a:pt x="495" y="513"/>
                  </a:cubicBezTo>
                  <a:cubicBezTo>
                    <a:pt x="493" y="501"/>
                    <a:pt x="492" y="491"/>
                    <a:pt x="491" y="479"/>
                  </a:cubicBezTo>
                  <a:cubicBezTo>
                    <a:pt x="488" y="445"/>
                    <a:pt x="486" y="412"/>
                    <a:pt x="486" y="379"/>
                  </a:cubicBezTo>
                  <a:cubicBezTo>
                    <a:pt x="486" y="360"/>
                    <a:pt x="486" y="335"/>
                    <a:pt x="486" y="318"/>
                  </a:cubicBezTo>
                  <a:cubicBezTo>
                    <a:pt x="486" y="296"/>
                    <a:pt x="487" y="275"/>
                    <a:pt x="487" y="256"/>
                  </a:cubicBezTo>
                  <a:cubicBezTo>
                    <a:pt x="488" y="243"/>
                    <a:pt x="488" y="232"/>
                    <a:pt x="488" y="220"/>
                  </a:cubicBezTo>
                  <a:cubicBezTo>
                    <a:pt x="489" y="209"/>
                    <a:pt x="489" y="209"/>
                    <a:pt x="489" y="209"/>
                  </a:cubicBezTo>
                  <a:cubicBezTo>
                    <a:pt x="489" y="198"/>
                    <a:pt x="490" y="187"/>
                    <a:pt x="490" y="175"/>
                  </a:cubicBezTo>
                  <a:cubicBezTo>
                    <a:pt x="491" y="164"/>
                    <a:pt x="492" y="154"/>
                    <a:pt x="492" y="142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500" y="26"/>
                    <a:pt x="499" y="27"/>
                    <a:pt x="499" y="27"/>
                  </a:cubicBezTo>
                  <a:cubicBezTo>
                    <a:pt x="497" y="27"/>
                    <a:pt x="497" y="27"/>
                    <a:pt x="497" y="27"/>
                  </a:cubicBezTo>
                  <a:cubicBezTo>
                    <a:pt x="490" y="27"/>
                    <a:pt x="490" y="27"/>
                    <a:pt x="490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60" y="28"/>
                    <a:pt x="448" y="28"/>
                    <a:pt x="437" y="28"/>
                  </a:cubicBezTo>
                  <a:cubicBezTo>
                    <a:pt x="409" y="29"/>
                    <a:pt x="373" y="30"/>
                    <a:pt x="343" y="30"/>
                  </a:cubicBezTo>
                  <a:cubicBezTo>
                    <a:pt x="317" y="30"/>
                    <a:pt x="290" y="30"/>
                    <a:pt x="263" y="30"/>
                  </a:cubicBezTo>
                  <a:cubicBezTo>
                    <a:pt x="244" y="30"/>
                    <a:pt x="222" y="30"/>
                    <a:pt x="202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9" y="29"/>
                    <a:pt x="158" y="28"/>
                    <a:pt x="147" y="28"/>
                  </a:cubicBezTo>
                  <a:cubicBezTo>
                    <a:pt x="128" y="27"/>
                    <a:pt x="109" y="26"/>
                    <a:pt x="89" y="25"/>
                  </a:cubicBezTo>
                  <a:cubicBezTo>
                    <a:pt x="72" y="24"/>
                    <a:pt x="54" y="22"/>
                    <a:pt x="36" y="20"/>
                  </a:cubicBezTo>
                  <a:cubicBezTo>
                    <a:pt x="33" y="20"/>
                    <a:pt x="30" y="19"/>
                    <a:pt x="26" y="1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24"/>
                    <a:pt x="15" y="156"/>
                    <a:pt x="15" y="194"/>
                  </a:cubicBezTo>
                  <a:cubicBezTo>
                    <a:pt x="14" y="222"/>
                    <a:pt x="14" y="252"/>
                    <a:pt x="14" y="284"/>
                  </a:cubicBezTo>
                  <a:cubicBezTo>
                    <a:pt x="14" y="324"/>
                    <a:pt x="15" y="366"/>
                    <a:pt x="15" y="408"/>
                  </a:cubicBezTo>
                  <a:cubicBezTo>
                    <a:pt x="16" y="453"/>
                    <a:pt x="18" y="498"/>
                    <a:pt x="21" y="542"/>
                  </a:cubicBezTo>
                  <a:cubicBezTo>
                    <a:pt x="21" y="543"/>
                    <a:pt x="21" y="546"/>
                    <a:pt x="21" y="549"/>
                  </a:cubicBezTo>
                  <a:cubicBezTo>
                    <a:pt x="21" y="553"/>
                    <a:pt x="22" y="552"/>
                    <a:pt x="22" y="557"/>
                  </a:cubicBezTo>
                  <a:cubicBezTo>
                    <a:pt x="22" y="562"/>
                    <a:pt x="22" y="559"/>
                    <a:pt x="22" y="562"/>
                  </a:cubicBezTo>
                  <a:cubicBezTo>
                    <a:pt x="23" y="572"/>
                    <a:pt x="24" y="581"/>
                    <a:pt x="25" y="590"/>
                  </a:cubicBezTo>
                  <a:cubicBezTo>
                    <a:pt x="26" y="595"/>
                    <a:pt x="27" y="599"/>
                    <a:pt x="28" y="604"/>
                  </a:cubicBezTo>
                  <a:cubicBezTo>
                    <a:pt x="28" y="606"/>
                    <a:pt x="29" y="608"/>
                    <a:pt x="29" y="610"/>
                  </a:cubicBezTo>
                  <a:cubicBezTo>
                    <a:pt x="30" y="613"/>
                    <a:pt x="30" y="613"/>
                    <a:pt x="30" y="613"/>
                  </a:cubicBezTo>
                  <a:cubicBezTo>
                    <a:pt x="30" y="614"/>
                    <a:pt x="30" y="614"/>
                    <a:pt x="30" y="614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5"/>
                    <a:pt x="31" y="616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33" y="615"/>
                    <a:pt x="33" y="615"/>
                    <a:pt x="33" y="615"/>
                  </a:cubicBezTo>
                  <a:cubicBezTo>
                    <a:pt x="47" y="614"/>
                    <a:pt x="47" y="614"/>
                    <a:pt x="47" y="614"/>
                  </a:cubicBezTo>
                  <a:cubicBezTo>
                    <a:pt x="74" y="611"/>
                    <a:pt x="74" y="611"/>
                    <a:pt x="74" y="611"/>
                  </a:cubicBezTo>
                  <a:cubicBezTo>
                    <a:pt x="80" y="611"/>
                    <a:pt x="74" y="611"/>
                    <a:pt x="79" y="611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87" y="601"/>
                    <a:pt x="187" y="601"/>
                    <a:pt x="187" y="601"/>
                  </a:cubicBezTo>
                  <a:cubicBezTo>
                    <a:pt x="189" y="600"/>
                    <a:pt x="188" y="600"/>
                    <a:pt x="190" y="600"/>
                  </a:cubicBezTo>
                  <a:cubicBezTo>
                    <a:pt x="193" y="600"/>
                    <a:pt x="191" y="600"/>
                    <a:pt x="194" y="600"/>
                  </a:cubicBezTo>
                  <a:cubicBezTo>
                    <a:pt x="202" y="599"/>
                    <a:pt x="202" y="599"/>
                    <a:pt x="202" y="599"/>
                  </a:cubicBezTo>
                  <a:cubicBezTo>
                    <a:pt x="279" y="591"/>
                    <a:pt x="279" y="591"/>
                    <a:pt x="279" y="591"/>
                  </a:cubicBezTo>
                  <a:cubicBezTo>
                    <a:pt x="284" y="591"/>
                    <a:pt x="284" y="591"/>
                    <a:pt x="292" y="590"/>
                  </a:cubicBezTo>
                  <a:cubicBezTo>
                    <a:pt x="297" y="590"/>
                    <a:pt x="297" y="590"/>
                    <a:pt x="301" y="589"/>
                  </a:cubicBezTo>
                  <a:cubicBezTo>
                    <a:pt x="302" y="589"/>
                    <a:pt x="313" y="588"/>
                    <a:pt x="309" y="588"/>
                  </a:cubicBezTo>
                  <a:cubicBezTo>
                    <a:pt x="311" y="588"/>
                    <a:pt x="309" y="589"/>
                    <a:pt x="310" y="588"/>
                  </a:cubicBezTo>
                  <a:cubicBezTo>
                    <a:pt x="315" y="588"/>
                    <a:pt x="330" y="586"/>
                    <a:pt x="339" y="586"/>
                  </a:cubicBezTo>
                  <a:cubicBezTo>
                    <a:pt x="376" y="582"/>
                    <a:pt x="376" y="582"/>
                    <a:pt x="376" y="582"/>
                  </a:cubicBezTo>
                  <a:cubicBezTo>
                    <a:pt x="363" y="584"/>
                    <a:pt x="353" y="585"/>
                    <a:pt x="350" y="586"/>
                  </a:cubicBezTo>
                  <a:cubicBezTo>
                    <a:pt x="362" y="585"/>
                    <a:pt x="386" y="582"/>
                    <a:pt x="398" y="581"/>
                  </a:cubicBezTo>
                  <a:cubicBezTo>
                    <a:pt x="499" y="571"/>
                    <a:pt x="499" y="571"/>
                    <a:pt x="499" y="571"/>
                  </a:cubicBezTo>
                  <a:cubicBezTo>
                    <a:pt x="502" y="571"/>
                    <a:pt x="503" y="571"/>
                    <a:pt x="503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3" y="569"/>
                    <a:pt x="514" y="569"/>
                    <a:pt x="515" y="569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408" y="580"/>
                    <a:pt x="408" y="580"/>
                    <a:pt x="408" y="580"/>
                  </a:cubicBezTo>
                  <a:cubicBezTo>
                    <a:pt x="331" y="588"/>
                    <a:pt x="331" y="588"/>
                    <a:pt x="331" y="588"/>
                  </a:cubicBezTo>
                  <a:cubicBezTo>
                    <a:pt x="317" y="589"/>
                    <a:pt x="311" y="590"/>
                    <a:pt x="317" y="590"/>
                  </a:cubicBezTo>
                  <a:cubicBezTo>
                    <a:pt x="335" y="589"/>
                    <a:pt x="350" y="587"/>
                    <a:pt x="367" y="585"/>
                  </a:cubicBezTo>
                  <a:cubicBezTo>
                    <a:pt x="370" y="585"/>
                    <a:pt x="374" y="585"/>
                    <a:pt x="369" y="586"/>
                  </a:cubicBezTo>
                  <a:cubicBezTo>
                    <a:pt x="334" y="590"/>
                    <a:pt x="294" y="593"/>
                    <a:pt x="266" y="596"/>
                  </a:cubicBezTo>
                  <a:cubicBezTo>
                    <a:pt x="261" y="597"/>
                    <a:pt x="256" y="597"/>
                    <a:pt x="250" y="598"/>
                  </a:cubicBezTo>
                  <a:cubicBezTo>
                    <a:pt x="243" y="599"/>
                    <a:pt x="243" y="599"/>
                    <a:pt x="243" y="599"/>
                  </a:cubicBezTo>
                  <a:cubicBezTo>
                    <a:pt x="244" y="599"/>
                    <a:pt x="246" y="599"/>
                    <a:pt x="246" y="599"/>
                  </a:cubicBezTo>
                  <a:cubicBezTo>
                    <a:pt x="280" y="596"/>
                    <a:pt x="305" y="594"/>
                    <a:pt x="340" y="590"/>
                  </a:cubicBezTo>
                  <a:cubicBezTo>
                    <a:pt x="354" y="590"/>
                    <a:pt x="354" y="590"/>
                    <a:pt x="354" y="590"/>
                  </a:cubicBezTo>
                  <a:cubicBezTo>
                    <a:pt x="396" y="585"/>
                    <a:pt x="396" y="585"/>
                    <a:pt x="396" y="585"/>
                  </a:cubicBezTo>
                  <a:cubicBezTo>
                    <a:pt x="399" y="585"/>
                    <a:pt x="398" y="585"/>
                    <a:pt x="400" y="585"/>
                  </a:cubicBezTo>
                  <a:cubicBezTo>
                    <a:pt x="433" y="582"/>
                    <a:pt x="463" y="579"/>
                    <a:pt x="492" y="576"/>
                  </a:cubicBezTo>
                  <a:cubicBezTo>
                    <a:pt x="417" y="584"/>
                    <a:pt x="417" y="584"/>
                    <a:pt x="417" y="584"/>
                  </a:cubicBezTo>
                  <a:cubicBezTo>
                    <a:pt x="413" y="584"/>
                    <a:pt x="412" y="584"/>
                    <a:pt x="409" y="585"/>
                  </a:cubicBezTo>
                  <a:cubicBezTo>
                    <a:pt x="332" y="592"/>
                    <a:pt x="332" y="592"/>
                    <a:pt x="332" y="592"/>
                  </a:cubicBezTo>
                  <a:cubicBezTo>
                    <a:pt x="329" y="593"/>
                    <a:pt x="328" y="593"/>
                    <a:pt x="338" y="592"/>
                  </a:cubicBezTo>
                  <a:cubicBezTo>
                    <a:pt x="335" y="593"/>
                    <a:pt x="334" y="593"/>
                    <a:pt x="329" y="593"/>
                  </a:cubicBezTo>
                  <a:cubicBezTo>
                    <a:pt x="329" y="593"/>
                    <a:pt x="330" y="593"/>
                    <a:pt x="332" y="593"/>
                  </a:cubicBezTo>
                  <a:cubicBezTo>
                    <a:pt x="302" y="596"/>
                    <a:pt x="302" y="596"/>
                    <a:pt x="302" y="596"/>
                  </a:cubicBezTo>
                  <a:cubicBezTo>
                    <a:pt x="300" y="596"/>
                    <a:pt x="299" y="597"/>
                    <a:pt x="301" y="596"/>
                  </a:cubicBezTo>
                  <a:cubicBezTo>
                    <a:pt x="333" y="593"/>
                    <a:pt x="333" y="593"/>
                    <a:pt x="333" y="593"/>
                  </a:cubicBezTo>
                  <a:cubicBezTo>
                    <a:pt x="349" y="592"/>
                    <a:pt x="349" y="592"/>
                    <a:pt x="349" y="592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65" y="590"/>
                    <a:pt x="365" y="590"/>
                    <a:pt x="365" y="590"/>
                  </a:cubicBezTo>
                  <a:cubicBezTo>
                    <a:pt x="373" y="589"/>
                    <a:pt x="373" y="589"/>
                    <a:pt x="373" y="589"/>
                  </a:cubicBezTo>
                  <a:cubicBezTo>
                    <a:pt x="414" y="585"/>
                    <a:pt x="414" y="585"/>
                    <a:pt x="414" y="585"/>
                  </a:cubicBezTo>
                  <a:cubicBezTo>
                    <a:pt x="424" y="584"/>
                    <a:pt x="434" y="583"/>
                    <a:pt x="445" y="582"/>
                  </a:cubicBezTo>
                  <a:cubicBezTo>
                    <a:pt x="441" y="583"/>
                    <a:pt x="432" y="584"/>
                    <a:pt x="424" y="584"/>
                  </a:cubicBezTo>
                  <a:cubicBezTo>
                    <a:pt x="346" y="593"/>
                    <a:pt x="346" y="593"/>
                    <a:pt x="346" y="593"/>
                  </a:cubicBezTo>
                  <a:cubicBezTo>
                    <a:pt x="343" y="593"/>
                    <a:pt x="348" y="593"/>
                    <a:pt x="350" y="593"/>
                  </a:cubicBezTo>
                  <a:cubicBezTo>
                    <a:pt x="369" y="591"/>
                    <a:pt x="369" y="591"/>
                    <a:pt x="369" y="591"/>
                  </a:cubicBezTo>
                  <a:cubicBezTo>
                    <a:pt x="372" y="590"/>
                    <a:pt x="367" y="591"/>
                    <a:pt x="370" y="590"/>
                  </a:cubicBezTo>
                  <a:cubicBezTo>
                    <a:pt x="420" y="585"/>
                    <a:pt x="420" y="585"/>
                    <a:pt x="420" y="585"/>
                  </a:cubicBezTo>
                  <a:cubicBezTo>
                    <a:pt x="422" y="585"/>
                    <a:pt x="427" y="585"/>
                    <a:pt x="424" y="585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34" y="584"/>
                    <a:pt x="429" y="585"/>
                    <a:pt x="430" y="585"/>
                  </a:cubicBezTo>
                  <a:cubicBezTo>
                    <a:pt x="433" y="585"/>
                    <a:pt x="440" y="584"/>
                    <a:pt x="443" y="583"/>
                  </a:cubicBezTo>
                  <a:cubicBezTo>
                    <a:pt x="466" y="581"/>
                    <a:pt x="484" y="579"/>
                    <a:pt x="510" y="577"/>
                  </a:cubicBezTo>
                  <a:cubicBezTo>
                    <a:pt x="493" y="578"/>
                    <a:pt x="471" y="581"/>
                    <a:pt x="448" y="583"/>
                  </a:cubicBezTo>
                  <a:cubicBezTo>
                    <a:pt x="443" y="584"/>
                    <a:pt x="449" y="583"/>
                    <a:pt x="446" y="584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22" y="586"/>
                    <a:pt x="419" y="586"/>
                    <a:pt x="413" y="587"/>
                  </a:cubicBezTo>
                  <a:cubicBezTo>
                    <a:pt x="389" y="589"/>
                    <a:pt x="389" y="589"/>
                    <a:pt x="389" y="589"/>
                  </a:cubicBezTo>
                  <a:cubicBezTo>
                    <a:pt x="382" y="590"/>
                    <a:pt x="377" y="591"/>
                    <a:pt x="368" y="592"/>
                  </a:cubicBezTo>
                  <a:cubicBezTo>
                    <a:pt x="366" y="592"/>
                    <a:pt x="367" y="592"/>
                    <a:pt x="361" y="593"/>
                  </a:cubicBezTo>
                  <a:cubicBezTo>
                    <a:pt x="360" y="593"/>
                    <a:pt x="367" y="592"/>
                    <a:pt x="363" y="593"/>
                  </a:cubicBezTo>
                  <a:cubicBezTo>
                    <a:pt x="359" y="593"/>
                    <a:pt x="362" y="593"/>
                    <a:pt x="360" y="593"/>
                  </a:cubicBezTo>
                  <a:cubicBezTo>
                    <a:pt x="355" y="593"/>
                    <a:pt x="353" y="594"/>
                    <a:pt x="351" y="594"/>
                  </a:cubicBezTo>
                  <a:cubicBezTo>
                    <a:pt x="340" y="595"/>
                    <a:pt x="329" y="596"/>
                    <a:pt x="318" y="597"/>
                  </a:cubicBezTo>
                  <a:cubicBezTo>
                    <a:pt x="314" y="598"/>
                    <a:pt x="323" y="597"/>
                    <a:pt x="319" y="598"/>
                  </a:cubicBezTo>
                  <a:cubicBezTo>
                    <a:pt x="314" y="598"/>
                    <a:pt x="299" y="600"/>
                    <a:pt x="295" y="600"/>
                  </a:cubicBezTo>
                  <a:cubicBezTo>
                    <a:pt x="261" y="603"/>
                    <a:pt x="261" y="603"/>
                    <a:pt x="261" y="603"/>
                  </a:cubicBezTo>
                  <a:cubicBezTo>
                    <a:pt x="256" y="604"/>
                    <a:pt x="261" y="604"/>
                    <a:pt x="259" y="604"/>
                  </a:cubicBezTo>
                  <a:cubicBezTo>
                    <a:pt x="250" y="605"/>
                    <a:pt x="244" y="605"/>
                    <a:pt x="234" y="606"/>
                  </a:cubicBezTo>
                  <a:cubicBezTo>
                    <a:pt x="229" y="607"/>
                    <a:pt x="218" y="608"/>
                    <a:pt x="210" y="609"/>
                  </a:cubicBezTo>
                  <a:cubicBezTo>
                    <a:pt x="209" y="609"/>
                    <a:pt x="215" y="609"/>
                    <a:pt x="220" y="608"/>
                  </a:cubicBezTo>
                  <a:cubicBezTo>
                    <a:pt x="217" y="609"/>
                    <a:pt x="208" y="610"/>
                    <a:pt x="205" y="610"/>
                  </a:cubicBezTo>
                  <a:cubicBezTo>
                    <a:pt x="177" y="613"/>
                    <a:pt x="154" y="616"/>
                    <a:pt x="122" y="619"/>
                  </a:cubicBezTo>
                  <a:cubicBezTo>
                    <a:pt x="117" y="619"/>
                    <a:pt x="115" y="620"/>
                    <a:pt x="111" y="620"/>
                  </a:cubicBezTo>
                  <a:cubicBezTo>
                    <a:pt x="109" y="620"/>
                    <a:pt x="110" y="620"/>
                    <a:pt x="111" y="620"/>
                  </a:cubicBezTo>
                  <a:cubicBezTo>
                    <a:pt x="93" y="622"/>
                    <a:pt x="54" y="626"/>
                    <a:pt x="42" y="627"/>
                  </a:cubicBezTo>
                  <a:cubicBezTo>
                    <a:pt x="37" y="628"/>
                    <a:pt x="44" y="627"/>
                    <a:pt x="41" y="627"/>
                  </a:cubicBezTo>
                  <a:cubicBezTo>
                    <a:pt x="35" y="628"/>
                    <a:pt x="35" y="628"/>
                    <a:pt x="35" y="628"/>
                  </a:cubicBezTo>
                  <a:cubicBezTo>
                    <a:pt x="34" y="628"/>
                    <a:pt x="34" y="628"/>
                    <a:pt x="34" y="628"/>
                  </a:cubicBezTo>
                  <a:cubicBezTo>
                    <a:pt x="32" y="628"/>
                    <a:pt x="32" y="628"/>
                    <a:pt x="32" y="628"/>
                  </a:cubicBezTo>
                  <a:cubicBezTo>
                    <a:pt x="27" y="629"/>
                    <a:pt x="27" y="629"/>
                    <a:pt x="27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21" y="627"/>
                    <a:pt x="21" y="627"/>
                    <a:pt x="21" y="627"/>
                  </a:cubicBezTo>
                  <a:cubicBezTo>
                    <a:pt x="20" y="625"/>
                    <a:pt x="20" y="625"/>
                    <a:pt x="20" y="625"/>
                  </a:cubicBezTo>
                  <a:cubicBezTo>
                    <a:pt x="19" y="623"/>
                    <a:pt x="18" y="621"/>
                    <a:pt x="18" y="619"/>
                  </a:cubicBezTo>
                  <a:cubicBezTo>
                    <a:pt x="17" y="617"/>
                    <a:pt x="17" y="616"/>
                    <a:pt x="17" y="615"/>
                  </a:cubicBezTo>
                  <a:cubicBezTo>
                    <a:pt x="16" y="612"/>
                    <a:pt x="16" y="612"/>
                    <a:pt x="16" y="612"/>
                  </a:cubicBezTo>
                  <a:cubicBezTo>
                    <a:pt x="15" y="609"/>
                    <a:pt x="15" y="607"/>
                    <a:pt x="15" y="605"/>
                  </a:cubicBezTo>
                  <a:cubicBezTo>
                    <a:pt x="14" y="600"/>
                    <a:pt x="13" y="596"/>
                    <a:pt x="12" y="592"/>
                  </a:cubicBezTo>
                  <a:cubicBezTo>
                    <a:pt x="11" y="583"/>
                    <a:pt x="10" y="575"/>
                    <a:pt x="9" y="568"/>
                  </a:cubicBezTo>
                  <a:cubicBezTo>
                    <a:pt x="9" y="564"/>
                    <a:pt x="9" y="558"/>
                    <a:pt x="9" y="557"/>
                  </a:cubicBezTo>
                  <a:cubicBezTo>
                    <a:pt x="8" y="549"/>
                    <a:pt x="7" y="535"/>
                    <a:pt x="6" y="526"/>
                  </a:cubicBezTo>
                  <a:cubicBezTo>
                    <a:pt x="3" y="468"/>
                    <a:pt x="2" y="410"/>
                    <a:pt x="1" y="351"/>
                  </a:cubicBezTo>
                  <a:cubicBezTo>
                    <a:pt x="0" y="292"/>
                    <a:pt x="1" y="232"/>
                    <a:pt x="1" y="17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79"/>
                    <a:pt x="3" y="71"/>
                    <a:pt x="3" y="6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0" y="6"/>
                    <a:pt x="45" y="7"/>
                  </a:cubicBezTo>
                  <a:cubicBezTo>
                    <a:pt x="54" y="8"/>
                    <a:pt x="63" y="9"/>
                    <a:pt x="71" y="9"/>
                  </a:cubicBezTo>
                  <a:cubicBezTo>
                    <a:pt x="95" y="12"/>
                    <a:pt x="122" y="13"/>
                    <a:pt x="148" y="14"/>
                  </a:cubicBezTo>
                  <a:cubicBezTo>
                    <a:pt x="159" y="14"/>
                    <a:pt x="168" y="15"/>
                    <a:pt x="17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8" y="15"/>
                    <a:pt x="225" y="16"/>
                    <a:pt x="242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99" y="16"/>
                    <a:pt x="338" y="16"/>
                    <a:pt x="371" y="15"/>
                  </a:cubicBezTo>
                  <a:cubicBezTo>
                    <a:pt x="397" y="15"/>
                    <a:pt x="397" y="15"/>
                    <a:pt x="397" y="15"/>
                  </a:cubicBezTo>
                  <a:cubicBezTo>
                    <a:pt x="411" y="14"/>
                    <a:pt x="411" y="14"/>
                    <a:pt x="411" y="14"/>
                  </a:cubicBezTo>
                  <a:cubicBezTo>
                    <a:pt x="426" y="14"/>
                    <a:pt x="448" y="13"/>
                    <a:pt x="464" y="13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509" y="11"/>
                    <a:pt x="509" y="11"/>
                    <a:pt x="509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6" y="11"/>
                    <a:pt x="515" y="12"/>
                    <a:pt x="515" y="12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7" y="129"/>
                    <a:pt x="507" y="129"/>
                    <a:pt x="507" y="129"/>
                  </a:cubicBezTo>
                  <a:cubicBezTo>
                    <a:pt x="507" y="130"/>
                    <a:pt x="507" y="131"/>
                    <a:pt x="507" y="132"/>
                  </a:cubicBezTo>
                  <a:cubicBezTo>
                    <a:pt x="506" y="150"/>
                    <a:pt x="506" y="168"/>
                    <a:pt x="505" y="186"/>
                  </a:cubicBezTo>
                  <a:cubicBezTo>
                    <a:pt x="505" y="189"/>
                    <a:pt x="505" y="189"/>
                    <a:pt x="505" y="191"/>
                  </a:cubicBezTo>
                  <a:cubicBezTo>
                    <a:pt x="504" y="200"/>
                    <a:pt x="504" y="206"/>
                    <a:pt x="504" y="214"/>
                  </a:cubicBezTo>
                  <a:cubicBezTo>
                    <a:pt x="502" y="248"/>
                    <a:pt x="502" y="273"/>
                    <a:pt x="501" y="301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2" y="365"/>
                    <a:pt x="502" y="365"/>
                    <a:pt x="502" y="365"/>
                  </a:cubicBezTo>
                  <a:cubicBezTo>
                    <a:pt x="502" y="376"/>
                    <a:pt x="502" y="376"/>
                    <a:pt x="502" y="376"/>
                  </a:cubicBezTo>
                  <a:cubicBezTo>
                    <a:pt x="502" y="386"/>
                    <a:pt x="502" y="386"/>
                    <a:pt x="502" y="386"/>
                  </a:cubicBezTo>
                  <a:cubicBezTo>
                    <a:pt x="502" y="402"/>
                    <a:pt x="502" y="402"/>
                    <a:pt x="502" y="402"/>
                  </a:cubicBezTo>
                  <a:cubicBezTo>
                    <a:pt x="503" y="417"/>
                    <a:pt x="503" y="417"/>
                    <a:pt x="503" y="417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46"/>
                    <a:pt x="505" y="458"/>
                    <a:pt x="506" y="474"/>
                  </a:cubicBezTo>
                  <a:cubicBezTo>
                    <a:pt x="507" y="484"/>
                    <a:pt x="508" y="495"/>
                    <a:pt x="510" y="508"/>
                  </a:cubicBezTo>
                  <a:cubicBezTo>
                    <a:pt x="511" y="515"/>
                    <a:pt x="512" y="523"/>
                    <a:pt x="514" y="528"/>
                  </a:cubicBezTo>
                  <a:cubicBezTo>
                    <a:pt x="514" y="532"/>
                    <a:pt x="515" y="536"/>
                    <a:pt x="515" y="539"/>
                  </a:cubicBezTo>
                  <a:cubicBezTo>
                    <a:pt x="516" y="543"/>
                    <a:pt x="517" y="547"/>
                    <a:pt x="518" y="551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4"/>
                    <a:pt x="519" y="554"/>
                    <a:pt x="519" y="554"/>
                  </a:cubicBezTo>
                  <a:cubicBezTo>
                    <a:pt x="520" y="554"/>
                    <a:pt x="520" y="554"/>
                    <a:pt x="520" y="555"/>
                  </a:cubicBezTo>
                  <a:cubicBezTo>
                    <a:pt x="520" y="555"/>
                    <a:pt x="520" y="557"/>
                    <a:pt x="521" y="557"/>
                  </a:cubicBezTo>
                  <a:cubicBezTo>
                    <a:pt x="521" y="557"/>
                    <a:pt x="522" y="557"/>
                    <a:pt x="522" y="557"/>
                  </a:cubicBezTo>
                  <a:cubicBezTo>
                    <a:pt x="522" y="558"/>
                    <a:pt x="522" y="558"/>
                    <a:pt x="522" y="558"/>
                  </a:cubicBezTo>
                  <a:cubicBezTo>
                    <a:pt x="522" y="559"/>
                    <a:pt x="522" y="559"/>
                    <a:pt x="522" y="560"/>
                  </a:cubicBezTo>
                  <a:cubicBezTo>
                    <a:pt x="522" y="560"/>
                    <a:pt x="523" y="560"/>
                    <a:pt x="523" y="560"/>
                  </a:cubicBezTo>
                  <a:cubicBezTo>
                    <a:pt x="523" y="560"/>
                    <a:pt x="523" y="561"/>
                    <a:pt x="523" y="561"/>
                  </a:cubicBezTo>
                  <a:cubicBezTo>
                    <a:pt x="523" y="561"/>
                    <a:pt x="523" y="562"/>
                    <a:pt x="523" y="562"/>
                  </a:cubicBezTo>
                  <a:cubicBezTo>
                    <a:pt x="523" y="562"/>
                    <a:pt x="523" y="563"/>
                    <a:pt x="523" y="563"/>
                  </a:cubicBezTo>
                  <a:cubicBezTo>
                    <a:pt x="523" y="563"/>
                    <a:pt x="523" y="563"/>
                    <a:pt x="523" y="563"/>
                  </a:cubicBezTo>
                  <a:cubicBezTo>
                    <a:pt x="523" y="563"/>
                    <a:pt x="523" y="565"/>
                    <a:pt x="523" y="565"/>
                  </a:cubicBezTo>
                  <a:cubicBezTo>
                    <a:pt x="523" y="565"/>
                    <a:pt x="523" y="566"/>
                    <a:pt x="524" y="566"/>
                  </a:cubicBezTo>
                  <a:cubicBezTo>
                    <a:pt x="524" y="567"/>
                    <a:pt x="523" y="568"/>
                    <a:pt x="523" y="569"/>
                  </a:cubicBezTo>
                  <a:cubicBezTo>
                    <a:pt x="523" y="569"/>
                    <a:pt x="523" y="569"/>
                    <a:pt x="523" y="569"/>
                  </a:cubicBezTo>
                  <a:cubicBezTo>
                    <a:pt x="523" y="569"/>
                    <a:pt x="522" y="570"/>
                    <a:pt x="522" y="570"/>
                  </a:cubicBezTo>
                  <a:cubicBezTo>
                    <a:pt x="522" y="570"/>
                    <a:pt x="522" y="571"/>
                    <a:pt x="522" y="571"/>
                  </a:cubicBezTo>
                  <a:cubicBezTo>
                    <a:pt x="522" y="571"/>
                    <a:pt x="521" y="571"/>
                    <a:pt x="521" y="572"/>
                  </a:cubicBezTo>
                  <a:cubicBezTo>
                    <a:pt x="521" y="572"/>
                    <a:pt x="521" y="572"/>
                    <a:pt x="521" y="573"/>
                  </a:cubicBezTo>
                  <a:cubicBezTo>
                    <a:pt x="520" y="573"/>
                    <a:pt x="520" y="573"/>
                    <a:pt x="519" y="574"/>
                  </a:cubicBezTo>
                  <a:cubicBezTo>
                    <a:pt x="518" y="574"/>
                    <a:pt x="518" y="575"/>
                    <a:pt x="517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6"/>
                    <a:pt x="514" y="576"/>
                  </a:cubicBezTo>
                  <a:cubicBezTo>
                    <a:pt x="514" y="576"/>
                    <a:pt x="514" y="576"/>
                    <a:pt x="514" y="575"/>
                  </a:cubicBezTo>
                  <a:cubicBezTo>
                    <a:pt x="513" y="575"/>
                    <a:pt x="513" y="576"/>
                    <a:pt x="513" y="576"/>
                  </a:cubicBezTo>
                  <a:cubicBezTo>
                    <a:pt x="512" y="574"/>
                    <a:pt x="510" y="574"/>
                    <a:pt x="509" y="574"/>
                  </a:cubicBezTo>
                  <a:cubicBezTo>
                    <a:pt x="509" y="573"/>
                    <a:pt x="509" y="573"/>
                    <a:pt x="509" y="573"/>
                  </a:cubicBezTo>
                  <a:cubicBezTo>
                    <a:pt x="509" y="573"/>
                    <a:pt x="508" y="572"/>
                    <a:pt x="508" y="572"/>
                  </a:cubicBezTo>
                  <a:cubicBezTo>
                    <a:pt x="507" y="572"/>
                    <a:pt x="507" y="571"/>
                    <a:pt x="506" y="571"/>
                  </a:cubicBezTo>
                  <a:cubicBezTo>
                    <a:pt x="506" y="570"/>
                    <a:pt x="506" y="570"/>
                    <a:pt x="506" y="570"/>
                  </a:cubicBezTo>
                  <a:cubicBezTo>
                    <a:pt x="506" y="569"/>
                    <a:pt x="505" y="569"/>
                    <a:pt x="505" y="569"/>
                  </a:cubicBezTo>
                  <a:cubicBezTo>
                    <a:pt x="505" y="568"/>
                    <a:pt x="505" y="568"/>
                    <a:pt x="505" y="567"/>
                  </a:cubicBezTo>
                  <a:cubicBezTo>
                    <a:pt x="505" y="567"/>
                    <a:pt x="504" y="567"/>
                    <a:pt x="504" y="566"/>
                  </a:cubicBezTo>
                  <a:cubicBezTo>
                    <a:pt x="504" y="566"/>
                    <a:pt x="504" y="566"/>
                    <a:pt x="504" y="565"/>
                  </a:cubicBezTo>
                  <a:close/>
                  <a:moveTo>
                    <a:pt x="321" y="596"/>
                  </a:moveTo>
                  <a:cubicBezTo>
                    <a:pt x="320" y="596"/>
                    <a:pt x="319" y="596"/>
                    <a:pt x="320" y="596"/>
                  </a:cubicBezTo>
                  <a:cubicBezTo>
                    <a:pt x="312" y="597"/>
                    <a:pt x="318" y="597"/>
                    <a:pt x="321" y="596"/>
                  </a:cubicBezTo>
                  <a:close/>
                  <a:moveTo>
                    <a:pt x="323" y="596"/>
                  </a:moveTo>
                  <a:cubicBezTo>
                    <a:pt x="346" y="594"/>
                    <a:pt x="346" y="594"/>
                    <a:pt x="346" y="594"/>
                  </a:cubicBezTo>
                  <a:cubicBezTo>
                    <a:pt x="349" y="594"/>
                    <a:pt x="352" y="593"/>
                    <a:pt x="357" y="593"/>
                  </a:cubicBezTo>
                  <a:cubicBezTo>
                    <a:pt x="358" y="592"/>
                    <a:pt x="373" y="591"/>
                    <a:pt x="372" y="591"/>
                  </a:cubicBezTo>
                  <a:cubicBezTo>
                    <a:pt x="365" y="592"/>
                    <a:pt x="360" y="592"/>
                    <a:pt x="355" y="592"/>
                  </a:cubicBezTo>
                  <a:cubicBezTo>
                    <a:pt x="352" y="593"/>
                    <a:pt x="356" y="593"/>
                    <a:pt x="354" y="593"/>
                  </a:cubicBezTo>
                  <a:cubicBezTo>
                    <a:pt x="347" y="593"/>
                    <a:pt x="332" y="595"/>
                    <a:pt x="322" y="596"/>
                  </a:cubicBezTo>
                  <a:cubicBezTo>
                    <a:pt x="321" y="596"/>
                    <a:pt x="325" y="596"/>
                    <a:pt x="323" y="596"/>
                  </a:cubicBezTo>
                  <a:close/>
                  <a:moveTo>
                    <a:pt x="449" y="104"/>
                  </a:moveTo>
                  <a:cubicBezTo>
                    <a:pt x="449" y="101"/>
                    <a:pt x="447" y="98"/>
                    <a:pt x="443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18" y="98"/>
                    <a:pt x="187" y="95"/>
                    <a:pt x="158" y="92"/>
                  </a:cubicBezTo>
                  <a:cubicBezTo>
                    <a:pt x="129" y="89"/>
                    <a:pt x="10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6" y="86"/>
                    <a:pt x="64" y="89"/>
                    <a:pt x="64" y="92"/>
                  </a:cubicBezTo>
                  <a:cubicBezTo>
                    <a:pt x="64" y="95"/>
                    <a:pt x="66" y="98"/>
                    <a:pt x="70" y="98"/>
                  </a:cubicBezTo>
                  <a:cubicBezTo>
                    <a:pt x="99" y="98"/>
                    <a:pt x="127" y="101"/>
                    <a:pt x="157" y="104"/>
                  </a:cubicBezTo>
                  <a:cubicBezTo>
                    <a:pt x="187" y="107"/>
                    <a:pt x="218" y="110"/>
                    <a:pt x="251" y="110"/>
                  </a:cubicBezTo>
                  <a:cubicBezTo>
                    <a:pt x="443" y="110"/>
                    <a:pt x="443" y="110"/>
                    <a:pt x="443" y="110"/>
                  </a:cubicBezTo>
                  <a:cubicBezTo>
                    <a:pt x="447" y="110"/>
                    <a:pt x="449" y="107"/>
                    <a:pt x="449" y="104"/>
                  </a:cubicBezTo>
                  <a:close/>
                  <a:moveTo>
                    <a:pt x="435" y="188"/>
                  </a:moveTo>
                  <a:cubicBezTo>
                    <a:pt x="435" y="185"/>
                    <a:pt x="432" y="182"/>
                    <a:pt x="429" y="182"/>
                  </a:cubicBezTo>
                  <a:cubicBezTo>
                    <a:pt x="369" y="182"/>
                    <a:pt x="305" y="179"/>
                    <a:pt x="244" y="176"/>
                  </a:cubicBezTo>
                  <a:cubicBezTo>
                    <a:pt x="184" y="173"/>
                    <a:pt x="121" y="170"/>
                    <a:pt x="62" y="170"/>
                  </a:cubicBezTo>
                  <a:cubicBezTo>
                    <a:pt x="58" y="170"/>
                    <a:pt x="56" y="173"/>
                    <a:pt x="56" y="176"/>
                  </a:cubicBezTo>
                  <a:cubicBezTo>
                    <a:pt x="56" y="179"/>
                    <a:pt x="58" y="182"/>
                    <a:pt x="62" y="182"/>
                  </a:cubicBezTo>
                  <a:cubicBezTo>
                    <a:pt x="121" y="182"/>
                    <a:pt x="183" y="185"/>
                    <a:pt x="244" y="188"/>
                  </a:cubicBezTo>
                  <a:cubicBezTo>
                    <a:pt x="305" y="191"/>
                    <a:pt x="368" y="194"/>
                    <a:pt x="429" y="194"/>
                  </a:cubicBezTo>
                  <a:cubicBezTo>
                    <a:pt x="432" y="194"/>
                    <a:pt x="435" y="191"/>
                    <a:pt x="435" y="188"/>
                  </a:cubicBezTo>
                  <a:close/>
                  <a:moveTo>
                    <a:pt x="191" y="270"/>
                  </a:moveTo>
                  <a:cubicBezTo>
                    <a:pt x="270" y="267"/>
                    <a:pt x="353" y="263"/>
                    <a:pt x="423" y="270"/>
                  </a:cubicBezTo>
                  <a:cubicBezTo>
                    <a:pt x="426" y="270"/>
                    <a:pt x="429" y="268"/>
                    <a:pt x="430" y="265"/>
                  </a:cubicBezTo>
                  <a:cubicBezTo>
                    <a:pt x="430" y="261"/>
                    <a:pt x="428" y="258"/>
                    <a:pt x="424" y="258"/>
                  </a:cubicBezTo>
                  <a:cubicBezTo>
                    <a:pt x="353" y="251"/>
                    <a:pt x="270" y="255"/>
                    <a:pt x="190" y="258"/>
                  </a:cubicBezTo>
                  <a:cubicBezTo>
                    <a:pt x="145" y="260"/>
                    <a:pt x="102" y="262"/>
                    <a:pt x="62" y="262"/>
                  </a:cubicBezTo>
                  <a:cubicBezTo>
                    <a:pt x="58" y="262"/>
                    <a:pt x="56" y="265"/>
                    <a:pt x="56" y="268"/>
                  </a:cubicBezTo>
                  <a:cubicBezTo>
                    <a:pt x="56" y="271"/>
                    <a:pt x="58" y="274"/>
                    <a:pt x="62" y="274"/>
                  </a:cubicBezTo>
                  <a:cubicBezTo>
                    <a:pt x="102" y="274"/>
                    <a:pt x="145" y="272"/>
                    <a:pt x="191" y="270"/>
                  </a:cubicBezTo>
                  <a:close/>
                  <a:moveTo>
                    <a:pt x="275" y="358"/>
                  </a:moveTo>
                  <a:cubicBezTo>
                    <a:pt x="329" y="355"/>
                    <a:pt x="380" y="352"/>
                    <a:pt x="426" y="352"/>
                  </a:cubicBezTo>
                  <a:cubicBezTo>
                    <a:pt x="430" y="352"/>
                    <a:pt x="432" y="349"/>
                    <a:pt x="432" y="346"/>
                  </a:cubicBezTo>
                  <a:cubicBezTo>
                    <a:pt x="432" y="343"/>
                    <a:pt x="430" y="340"/>
                    <a:pt x="426" y="340"/>
                  </a:cubicBezTo>
                  <a:cubicBezTo>
                    <a:pt x="379" y="340"/>
                    <a:pt x="326" y="343"/>
                    <a:pt x="274" y="346"/>
                  </a:cubicBezTo>
                  <a:cubicBezTo>
                    <a:pt x="204" y="351"/>
                    <a:pt x="131" y="355"/>
                    <a:pt x="69" y="352"/>
                  </a:cubicBezTo>
                  <a:cubicBezTo>
                    <a:pt x="66" y="352"/>
                    <a:pt x="63" y="354"/>
                    <a:pt x="63" y="358"/>
                  </a:cubicBezTo>
                  <a:cubicBezTo>
                    <a:pt x="63" y="361"/>
                    <a:pt x="65" y="364"/>
                    <a:pt x="69" y="364"/>
                  </a:cubicBezTo>
                  <a:cubicBezTo>
                    <a:pt x="83" y="365"/>
                    <a:pt x="99" y="365"/>
                    <a:pt x="115" y="365"/>
                  </a:cubicBezTo>
                  <a:cubicBezTo>
                    <a:pt x="166" y="365"/>
                    <a:pt x="221" y="362"/>
                    <a:pt x="275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3">
              <a:extLst>
                <a:ext uri="{FF2B5EF4-FFF2-40B4-BE49-F238E27FC236}">
                  <a16:creationId xmlns:a16="http://schemas.microsoft.com/office/drawing/2014/main" id="{9275E40D-2CD3-4ED3-BC86-CD313C16B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479" y="1924050"/>
              <a:ext cx="538980" cy="647700"/>
            </a:xfrm>
            <a:custGeom>
              <a:avLst/>
              <a:gdLst>
                <a:gd name="T0" fmla="*/ 239 w 524"/>
                <a:gd name="T1" fmla="*/ 608 h 629"/>
                <a:gd name="T2" fmla="*/ 281 w 524"/>
                <a:gd name="T3" fmla="*/ 604 h 629"/>
                <a:gd name="T4" fmla="*/ 381 w 524"/>
                <a:gd name="T5" fmla="*/ 588 h 629"/>
                <a:gd name="T6" fmla="*/ 512 w 524"/>
                <a:gd name="T7" fmla="*/ 574 h 629"/>
                <a:gd name="T8" fmla="*/ 512 w 524"/>
                <a:gd name="T9" fmla="*/ 574 h 629"/>
                <a:gd name="T10" fmla="*/ 511 w 524"/>
                <a:gd name="T11" fmla="*/ 576 h 629"/>
                <a:gd name="T12" fmla="*/ 512 w 524"/>
                <a:gd name="T13" fmla="*/ 576 h 629"/>
                <a:gd name="T14" fmla="*/ 512 w 524"/>
                <a:gd name="T15" fmla="*/ 569 h 629"/>
                <a:gd name="T16" fmla="*/ 513 w 524"/>
                <a:gd name="T17" fmla="*/ 574 h 629"/>
                <a:gd name="T18" fmla="*/ 514 w 524"/>
                <a:gd name="T19" fmla="*/ 575 h 629"/>
                <a:gd name="T20" fmla="*/ 516 w 524"/>
                <a:gd name="T21" fmla="*/ 569 h 629"/>
                <a:gd name="T22" fmla="*/ 517 w 524"/>
                <a:gd name="T23" fmla="*/ 566 h 629"/>
                <a:gd name="T24" fmla="*/ 514 w 524"/>
                <a:gd name="T25" fmla="*/ 571 h 629"/>
                <a:gd name="T26" fmla="*/ 513 w 524"/>
                <a:gd name="T27" fmla="*/ 575 h 629"/>
                <a:gd name="T28" fmla="*/ 516 w 524"/>
                <a:gd name="T29" fmla="*/ 575 h 629"/>
                <a:gd name="T30" fmla="*/ 515 w 524"/>
                <a:gd name="T31" fmla="*/ 569 h 629"/>
                <a:gd name="T32" fmla="*/ 504 w 524"/>
                <a:gd name="T33" fmla="*/ 559 h 629"/>
                <a:gd name="T34" fmla="*/ 486 w 524"/>
                <a:gd name="T35" fmla="*/ 318 h 629"/>
                <a:gd name="T36" fmla="*/ 497 w 524"/>
                <a:gd name="T37" fmla="*/ 57 h 629"/>
                <a:gd name="T38" fmla="*/ 472 w 524"/>
                <a:gd name="T39" fmla="*/ 27 h 629"/>
                <a:gd name="T40" fmla="*/ 147 w 524"/>
                <a:gd name="T41" fmla="*/ 28 h 629"/>
                <a:gd name="T42" fmla="*/ 18 w 524"/>
                <a:gd name="T43" fmla="*/ 18 h 629"/>
                <a:gd name="T44" fmla="*/ 22 w 524"/>
                <a:gd name="T45" fmla="*/ 557 h 629"/>
                <a:gd name="T46" fmla="*/ 30 w 524"/>
                <a:gd name="T47" fmla="*/ 615 h 629"/>
                <a:gd name="T48" fmla="*/ 155 w 524"/>
                <a:gd name="T49" fmla="*/ 604 h 629"/>
                <a:gd name="T50" fmla="*/ 301 w 524"/>
                <a:gd name="T51" fmla="*/ 589 h 629"/>
                <a:gd name="T52" fmla="*/ 499 w 524"/>
                <a:gd name="T53" fmla="*/ 571 h 629"/>
                <a:gd name="T54" fmla="*/ 515 w 524"/>
                <a:gd name="T55" fmla="*/ 569 h 629"/>
                <a:gd name="T56" fmla="*/ 317 w 524"/>
                <a:gd name="T57" fmla="*/ 590 h 629"/>
                <a:gd name="T58" fmla="*/ 340 w 524"/>
                <a:gd name="T59" fmla="*/ 590 h 629"/>
                <a:gd name="T60" fmla="*/ 332 w 524"/>
                <a:gd name="T61" fmla="*/ 592 h 629"/>
                <a:gd name="T62" fmla="*/ 349 w 524"/>
                <a:gd name="T63" fmla="*/ 592 h 629"/>
                <a:gd name="T64" fmla="*/ 346 w 524"/>
                <a:gd name="T65" fmla="*/ 593 h 629"/>
                <a:gd name="T66" fmla="*/ 430 w 524"/>
                <a:gd name="T67" fmla="*/ 585 h 629"/>
                <a:gd name="T68" fmla="*/ 389 w 524"/>
                <a:gd name="T69" fmla="*/ 589 h 629"/>
                <a:gd name="T70" fmla="*/ 319 w 524"/>
                <a:gd name="T71" fmla="*/ 598 h 629"/>
                <a:gd name="T72" fmla="*/ 205 w 524"/>
                <a:gd name="T73" fmla="*/ 610 h 629"/>
                <a:gd name="T74" fmla="*/ 34 w 524"/>
                <a:gd name="T75" fmla="*/ 628 h 629"/>
                <a:gd name="T76" fmla="*/ 20 w 524"/>
                <a:gd name="T77" fmla="*/ 625 h 629"/>
                <a:gd name="T78" fmla="*/ 9 w 524"/>
                <a:gd name="T79" fmla="*/ 557 h 629"/>
                <a:gd name="T80" fmla="*/ 4 w 524"/>
                <a:gd name="T81" fmla="*/ 17 h 629"/>
                <a:gd name="T82" fmla="*/ 18 w 524"/>
                <a:gd name="T83" fmla="*/ 3 h 629"/>
                <a:gd name="T84" fmla="*/ 188 w 524"/>
                <a:gd name="T85" fmla="*/ 15 h 629"/>
                <a:gd name="T86" fmla="*/ 464 w 524"/>
                <a:gd name="T87" fmla="*/ 13 h 629"/>
                <a:gd name="T88" fmla="*/ 515 w 524"/>
                <a:gd name="T89" fmla="*/ 16 h 629"/>
                <a:gd name="T90" fmla="*/ 504 w 524"/>
                <a:gd name="T91" fmla="*/ 214 h 629"/>
                <a:gd name="T92" fmla="*/ 503 w 524"/>
                <a:gd name="T93" fmla="*/ 417 h 629"/>
                <a:gd name="T94" fmla="*/ 519 w 524"/>
                <a:gd name="T95" fmla="*/ 553 h 629"/>
                <a:gd name="T96" fmla="*/ 522 w 524"/>
                <a:gd name="T97" fmla="*/ 560 h 629"/>
                <a:gd name="T98" fmla="*/ 524 w 524"/>
                <a:gd name="T99" fmla="*/ 566 h 629"/>
                <a:gd name="T100" fmla="*/ 519 w 524"/>
                <a:gd name="T101" fmla="*/ 574 h 629"/>
                <a:gd name="T102" fmla="*/ 509 w 524"/>
                <a:gd name="T103" fmla="*/ 573 h 629"/>
                <a:gd name="T104" fmla="*/ 504 w 524"/>
                <a:gd name="T105" fmla="*/ 565 h 629"/>
                <a:gd name="T106" fmla="*/ 372 w 524"/>
                <a:gd name="T107" fmla="*/ 591 h 629"/>
                <a:gd name="T108" fmla="*/ 251 w 524"/>
                <a:gd name="T109" fmla="*/ 98 h 629"/>
                <a:gd name="T110" fmla="*/ 251 w 524"/>
                <a:gd name="T111" fmla="*/ 110 h 629"/>
                <a:gd name="T112" fmla="*/ 56 w 524"/>
                <a:gd name="T113" fmla="*/ 176 h 629"/>
                <a:gd name="T114" fmla="*/ 430 w 524"/>
                <a:gd name="T115" fmla="*/ 265 h 629"/>
                <a:gd name="T116" fmla="*/ 275 w 524"/>
                <a:gd name="T117" fmla="*/ 358 h 629"/>
                <a:gd name="T118" fmla="*/ 69 w 524"/>
                <a:gd name="T119" fmla="*/ 36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4" h="629">
                  <a:moveTo>
                    <a:pt x="105" y="608"/>
                  </a:moveTo>
                  <a:cubicBezTo>
                    <a:pt x="107" y="607"/>
                    <a:pt x="109" y="607"/>
                    <a:pt x="113" y="607"/>
                  </a:cubicBezTo>
                  <a:cubicBezTo>
                    <a:pt x="112" y="607"/>
                    <a:pt x="108" y="607"/>
                    <a:pt x="105" y="608"/>
                  </a:cubicBezTo>
                  <a:close/>
                  <a:moveTo>
                    <a:pt x="227" y="609"/>
                  </a:moveTo>
                  <a:cubicBezTo>
                    <a:pt x="228" y="609"/>
                    <a:pt x="221" y="609"/>
                    <a:pt x="219" y="610"/>
                  </a:cubicBezTo>
                  <a:lnTo>
                    <a:pt x="227" y="609"/>
                  </a:lnTo>
                  <a:close/>
                  <a:moveTo>
                    <a:pt x="239" y="608"/>
                  </a:moveTo>
                  <a:cubicBezTo>
                    <a:pt x="237" y="608"/>
                    <a:pt x="231" y="609"/>
                    <a:pt x="231" y="609"/>
                  </a:cubicBezTo>
                  <a:cubicBezTo>
                    <a:pt x="232" y="609"/>
                    <a:pt x="239" y="608"/>
                    <a:pt x="239" y="608"/>
                  </a:cubicBezTo>
                  <a:close/>
                  <a:moveTo>
                    <a:pt x="273" y="602"/>
                  </a:moveTo>
                  <a:cubicBezTo>
                    <a:pt x="271" y="603"/>
                    <a:pt x="267" y="603"/>
                    <a:pt x="265" y="603"/>
                  </a:cubicBezTo>
                  <a:cubicBezTo>
                    <a:pt x="267" y="603"/>
                    <a:pt x="273" y="603"/>
                    <a:pt x="273" y="602"/>
                  </a:cubicBezTo>
                  <a:close/>
                  <a:moveTo>
                    <a:pt x="295" y="602"/>
                  </a:moveTo>
                  <a:cubicBezTo>
                    <a:pt x="289" y="603"/>
                    <a:pt x="284" y="603"/>
                    <a:pt x="281" y="604"/>
                  </a:cubicBezTo>
                  <a:cubicBezTo>
                    <a:pt x="286" y="603"/>
                    <a:pt x="293" y="603"/>
                    <a:pt x="295" y="602"/>
                  </a:cubicBezTo>
                  <a:close/>
                  <a:moveTo>
                    <a:pt x="350" y="586"/>
                  </a:moveTo>
                  <a:cubicBezTo>
                    <a:pt x="345" y="587"/>
                    <a:pt x="330" y="588"/>
                    <a:pt x="322" y="589"/>
                  </a:cubicBezTo>
                  <a:lnTo>
                    <a:pt x="350" y="586"/>
                  </a:lnTo>
                  <a:close/>
                  <a:moveTo>
                    <a:pt x="353" y="591"/>
                  </a:moveTo>
                  <a:cubicBezTo>
                    <a:pt x="360" y="590"/>
                    <a:pt x="360" y="590"/>
                    <a:pt x="360" y="590"/>
                  </a:cubicBezTo>
                  <a:cubicBezTo>
                    <a:pt x="363" y="590"/>
                    <a:pt x="383" y="588"/>
                    <a:pt x="381" y="588"/>
                  </a:cubicBezTo>
                  <a:cubicBezTo>
                    <a:pt x="369" y="589"/>
                    <a:pt x="352" y="591"/>
                    <a:pt x="343" y="592"/>
                  </a:cubicBezTo>
                  <a:cubicBezTo>
                    <a:pt x="346" y="592"/>
                    <a:pt x="349" y="591"/>
                    <a:pt x="353" y="591"/>
                  </a:cubicBezTo>
                  <a:close/>
                  <a:moveTo>
                    <a:pt x="462" y="581"/>
                  </a:moveTo>
                  <a:cubicBezTo>
                    <a:pt x="463" y="580"/>
                    <a:pt x="462" y="580"/>
                    <a:pt x="461" y="580"/>
                  </a:cubicBezTo>
                  <a:cubicBezTo>
                    <a:pt x="458" y="581"/>
                    <a:pt x="457" y="581"/>
                    <a:pt x="457" y="581"/>
                  </a:cubicBezTo>
                  <a:lnTo>
                    <a:pt x="462" y="581"/>
                  </a:lnTo>
                  <a:close/>
                  <a:moveTo>
                    <a:pt x="512" y="574"/>
                  </a:moveTo>
                  <a:cubicBezTo>
                    <a:pt x="512" y="574"/>
                    <a:pt x="512" y="574"/>
                    <a:pt x="513" y="574"/>
                  </a:cubicBezTo>
                  <a:cubicBezTo>
                    <a:pt x="513" y="574"/>
                    <a:pt x="513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1" y="574"/>
                    <a:pt x="511" y="574"/>
                    <a:pt x="511" y="574"/>
                  </a:cubicBezTo>
                  <a:cubicBezTo>
                    <a:pt x="505" y="575"/>
                    <a:pt x="505" y="575"/>
                    <a:pt x="505" y="575"/>
                  </a:cubicBezTo>
                  <a:lnTo>
                    <a:pt x="512" y="574"/>
                  </a:lnTo>
                  <a:close/>
                  <a:moveTo>
                    <a:pt x="511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2" y="576"/>
                    <a:pt x="511" y="577"/>
                    <a:pt x="511" y="577"/>
                  </a:cubicBezTo>
                  <a:lnTo>
                    <a:pt x="511" y="576"/>
                  </a:lnTo>
                  <a:close/>
                  <a:moveTo>
                    <a:pt x="512" y="570"/>
                  </a:moveTo>
                  <a:cubicBezTo>
                    <a:pt x="512" y="570"/>
                    <a:pt x="511" y="570"/>
                    <a:pt x="511" y="570"/>
                  </a:cubicBezTo>
                  <a:cubicBezTo>
                    <a:pt x="511" y="570"/>
                    <a:pt x="512" y="570"/>
                    <a:pt x="512" y="570"/>
                  </a:cubicBezTo>
                  <a:close/>
                  <a:moveTo>
                    <a:pt x="512" y="575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5"/>
                  </a:cubicBezTo>
                  <a:close/>
                  <a:moveTo>
                    <a:pt x="513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3" y="576"/>
                  </a:cubicBezTo>
                  <a:close/>
                  <a:moveTo>
                    <a:pt x="512" y="569"/>
                  </a:moveTo>
                  <a:cubicBezTo>
                    <a:pt x="512" y="569"/>
                    <a:pt x="512" y="569"/>
                    <a:pt x="512" y="569"/>
                  </a:cubicBezTo>
                  <a:cubicBezTo>
                    <a:pt x="512" y="569"/>
                    <a:pt x="512" y="569"/>
                    <a:pt x="512" y="569"/>
                  </a:cubicBezTo>
                  <a:close/>
                  <a:moveTo>
                    <a:pt x="513" y="570"/>
                  </a:moveTo>
                  <a:cubicBezTo>
                    <a:pt x="513" y="570"/>
                    <a:pt x="512" y="570"/>
                    <a:pt x="512" y="570"/>
                  </a:cubicBezTo>
                  <a:cubicBezTo>
                    <a:pt x="512" y="570"/>
                    <a:pt x="513" y="570"/>
                    <a:pt x="513" y="570"/>
                  </a:cubicBezTo>
                  <a:close/>
                  <a:moveTo>
                    <a:pt x="513" y="576"/>
                  </a:moveTo>
                  <a:cubicBezTo>
                    <a:pt x="513" y="576"/>
                    <a:pt x="513" y="576"/>
                    <a:pt x="513" y="576"/>
                  </a:cubicBezTo>
                  <a:cubicBezTo>
                    <a:pt x="513" y="576"/>
                    <a:pt x="513" y="576"/>
                    <a:pt x="513" y="576"/>
                  </a:cubicBezTo>
                  <a:close/>
                  <a:moveTo>
                    <a:pt x="513" y="574"/>
                  </a:moveTo>
                  <a:cubicBezTo>
                    <a:pt x="513" y="574"/>
                    <a:pt x="513" y="574"/>
                    <a:pt x="513" y="574"/>
                  </a:cubicBezTo>
                  <a:cubicBezTo>
                    <a:pt x="513" y="574"/>
                    <a:pt x="513" y="574"/>
                    <a:pt x="513" y="574"/>
                  </a:cubicBezTo>
                  <a:close/>
                  <a:moveTo>
                    <a:pt x="514" y="574"/>
                  </a:move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lose/>
                  <a:moveTo>
                    <a:pt x="514" y="575"/>
                  </a:move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lose/>
                  <a:moveTo>
                    <a:pt x="515" y="571"/>
                  </a:moveTo>
                  <a:cubicBezTo>
                    <a:pt x="514" y="571"/>
                    <a:pt x="514" y="571"/>
                    <a:pt x="515" y="571"/>
                  </a:cubicBezTo>
                  <a:close/>
                  <a:moveTo>
                    <a:pt x="516" y="569"/>
                  </a:moveTo>
                  <a:cubicBezTo>
                    <a:pt x="515" y="569"/>
                    <a:pt x="515" y="569"/>
                    <a:pt x="515" y="569"/>
                  </a:cubicBezTo>
                  <a:cubicBezTo>
                    <a:pt x="515" y="569"/>
                    <a:pt x="515" y="569"/>
                    <a:pt x="516" y="569"/>
                  </a:cubicBezTo>
                  <a:close/>
                  <a:moveTo>
                    <a:pt x="515" y="569"/>
                  </a:moveTo>
                  <a:cubicBezTo>
                    <a:pt x="515" y="569"/>
                    <a:pt x="515" y="569"/>
                    <a:pt x="515" y="569"/>
                  </a:cubicBezTo>
                  <a:close/>
                  <a:moveTo>
                    <a:pt x="516" y="566"/>
                  </a:moveTo>
                  <a:cubicBezTo>
                    <a:pt x="516" y="566"/>
                    <a:pt x="515" y="566"/>
                    <a:pt x="515" y="566"/>
                  </a:cubicBezTo>
                  <a:cubicBezTo>
                    <a:pt x="515" y="566"/>
                    <a:pt x="516" y="566"/>
                    <a:pt x="516" y="566"/>
                  </a:cubicBezTo>
                  <a:close/>
                  <a:moveTo>
                    <a:pt x="517" y="566"/>
                  </a:moveTo>
                  <a:cubicBezTo>
                    <a:pt x="517" y="566"/>
                    <a:pt x="517" y="566"/>
                    <a:pt x="517" y="566"/>
                  </a:cubicBezTo>
                  <a:close/>
                  <a:moveTo>
                    <a:pt x="415" y="576"/>
                  </a:moveTo>
                  <a:cubicBezTo>
                    <a:pt x="410" y="577"/>
                    <a:pt x="403" y="578"/>
                    <a:pt x="399" y="578"/>
                  </a:cubicBezTo>
                  <a:cubicBezTo>
                    <a:pt x="398" y="578"/>
                    <a:pt x="395" y="578"/>
                    <a:pt x="393" y="579"/>
                  </a:cubicBezTo>
                  <a:cubicBezTo>
                    <a:pt x="402" y="578"/>
                    <a:pt x="409" y="577"/>
                    <a:pt x="415" y="576"/>
                  </a:cubicBezTo>
                  <a:close/>
                  <a:moveTo>
                    <a:pt x="512" y="571"/>
                  </a:moveTo>
                  <a:cubicBezTo>
                    <a:pt x="512" y="571"/>
                    <a:pt x="511" y="571"/>
                    <a:pt x="511" y="572"/>
                  </a:cubicBezTo>
                  <a:cubicBezTo>
                    <a:pt x="512" y="571"/>
                    <a:pt x="513" y="571"/>
                    <a:pt x="514" y="571"/>
                  </a:cubicBezTo>
                  <a:cubicBezTo>
                    <a:pt x="513" y="571"/>
                    <a:pt x="513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lose/>
                  <a:moveTo>
                    <a:pt x="513" y="575"/>
                  </a:moveTo>
                  <a:cubicBezTo>
                    <a:pt x="513" y="575"/>
                    <a:pt x="513" y="575"/>
                    <a:pt x="513" y="575"/>
                  </a:cubicBezTo>
                  <a:cubicBezTo>
                    <a:pt x="513" y="575"/>
                    <a:pt x="513" y="575"/>
                    <a:pt x="513" y="575"/>
                  </a:cubicBezTo>
                  <a:cubicBezTo>
                    <a:pt x="512" y="576"/>
                    <a:pt x="513" y="576"/>
                    <a:pt x="513" y="575"/>
                  </a:cubicBezTo>
                  <a:close/>
                  <a:moveTo>
                    <a:pt x="515" y="575"/>
                  </a:moveTo>
                  <a:cubicBezTo>
                    <a:pt x="515" y="575"/>
                    <a:pt x="515" y="575"/>
                    <a:pt x="515" y="575"/>
                  </a:cubicBezTo>
                  <a:cubicBezTo>
                    <a:pt x="514" y="575"/>
                    <a:pt x="513" y="575"/>
                    <a:pt x="513" y="575"/>
                  </a:cubicBezTo>
                  <a:cubicBezTo>
                    <a:pt x="514" y="575"/>
                    <a:pt x="515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7" y="575"/>
                    <a:pt x="517" y="575"/>
                  </a:cubicBezTo>
                  <a:cubicBezTo>
                    <a:pt x="517" y="575"/>
                    <a:pt x="516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5"/>
                    <a:pt x="515" y="575"/>
                  </a:cubicBezTo>
                  <a:close/>
                  <a:moveTo>
                    <a:pt x="515" y="568"/>
                  </a:moveTo>
                  <a:cubicBezTo>
                    <a:pt x="515" y="568"/>
                    <a:pt x="515" y="568"/>
                    <a:pt x="515" y="569"/>
                  </a:cubicBezTo>
                  <a:cubicBezTo>
                    <a:pt x="515" y="569"/>
                    <a:pt x="516" y="568"/>
                    <a:pt x="515" y="568"/>
                  </a:cubicBezTo>
                  <a:close/>
                  <a:moveTo>
                    <a:pt x="504" y="565"/>
                  </a:moveTo>
                  <a:cubicBezTo>
                    <a:pt x="504" y="565"/>
                    <a:pt x="504" y="565"/>
                    <a:pt x="504" y="564"/>
                  </a:cubicBezTo>
                  <a:cubicBezTo>
                    <a:pt x="504" y="564"/>
                    <a:pt x="505" y="564"/>
                    <a:pt x="505" y="564"/>
                  </a:cubicBezTo>
                  <a:cubicBezTo>
                    <a:pt x="505" y="563"/>
                    <a:pt x="503" y="563"/>
                    <a:pt x="504" y="562"/>
                  </a:cubicBezTo>
                  <a:cubicBezTo>
                    <a:pt x="504" y="561"/>
                    <a:pt x="504" y="560"/>
                    <a:pt x="504" y="560"/>
                  </a:cubicBezTo>
                  <a:cubicBezTo>
                    <a:pt x="504" y="559"/>
                    <a:pt x="504" y="559"/>
                    <a:pt x="504" y="559"/>
                  </a:cubicBezTo>
                  <a:cubicBezTo>
                    <a:pt x="504" y="558"/>
                    <a:pt x="504" y="558"/>
                    <a:pt x="504" y="558"/>
                  </a:cubicBezTo>
                  <a:cubicBezTo>
                    <a:pt x="503" y="558"/>
                    <a:pt x="503" y="558"/>
                    <a:pt x="503" y="558"/>
                  </a:cubicBezTo>
                  <a:cubicBezTo>
                    <a:pt x="502" y="553"/>
                    <a:pt x="502" y="553"/>
                    <a:pt x="502" y="553"/>
                  </a:cubicBezTo>
                  <a:cubicBezTo>
                    <a:pt x="498" y="539"/>
                    <a:pt x="496" y="525"/>
                    <a:pt x="495" y="513"/>
                  </a:cubicBezTo>
                  <a:cubicBezTo>
                    <a:pt x="493" y="501"/>
                    <a:pt x="492" y="491"/>
                    <a:pt x="491" y="479"/>
                  </a:cubicBezTo>
                  <a:cubicBezTo>
                    <a:pt x="488" y="445"/>
                    <a:pt x="486" y="412"/>
                    <a:pt x="486" y="379"/>
                  </a:cubicBezTo>
                  <a:cubicBezTo>
                    <a:pt x="486" y="360"/>
                    <a:pt x="486" y="335"/>
                    <a:pt x="486" y="318"/>
                  </a:cubicBezTo>
                  <a:cubicBezTo>
                    <a:pt x="486" y="296"/>
                    <a:pt x="487" y="275"/>
                    <a:pt x="487" y="256"/>
                  </a:cubicBezTo>
                  <a:cubicBezTo>
                    <a:pt x="488" y="243"/>
                    <a:pt x="488" y="232"/>
                    <a:pt x="488" y="220"/>
                  </a:cubicBezTo>
                  <a:cubicBezTo>
                    <a:pt x="489" y="209"/>
                    <a:pt x="489" y="209"/>
                    <a:pt x="489" y="209"/>
                  </a:cubicBezTo>
                  <a:cubicBezTo>
                    <a:pt x="489" y="198"/>
                    <a:pt x="490" y="187"/>
                    <a:pt x="490" y="175"/>
                  </a:cubicBezTo>
                  <a:cubicBezTo>
                    <a:pt x="491" y="164"/>
                    <a:pt x="492" y="154"/>
                    <a:pt x="492" y="142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500" y="26"/>
                    <a:pt x="499" y="27"/>
                    <a:pt x="499" y="27"/>
                  </a:cubicBezTo>
                  <a:cubicBezTo>
                    <a:pt x="497" y="27"/>
                    <a:pt x="497" y="27"/>
                    <a:pt x="497" y="27"/>
                  </a:cubicBezTo>
                  <a:cubicBezTo>
                    <a:pt x="490" y="27"/>
                    <a:pt x="490" y="27"/>
                    <a:pt x="490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60" y="28"/>
                    <a:pt x="448" y="28"/>
                    <a:pt x="437" y="28"/>
                  </a:cubicBezTo>
                  <a:cubicBezTo>
                    <a:pt x="409" y="29"/>
                    <a:pt x="373" y="30"/>
                    <a:pt x="343" y="30"/>
                  </a:cubicBezTo>
                  <a:cubicBezTo>
                    <a:pt x="317" y="30"/>
                    <a:pt x="290" y="30"/>
                    <a:pt x="263" y="30"/>
                  </a:cubicBezTo>
                  <a:cubicBezTo>
                    <a:pt x="244" y="30"/>
                    <a:pt x="222" y="30"/>
                    <a:pt x="202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9" y="29"/>
                    <a:pt x="158" y="28"/>
                    <a:pt x="147" y="28"/>
                  </a:cubicBezTo>
                  <a:cubicBezTo>
                    <a:pt x="128" y="27"/>
                    <a:pt x="109" y="26"/>
                    <a:pt x="89" y="25"/>
                  </a:cubicBezTo>
                  <a:cubicBezTo>
                    <a:pt x="72" y="24"/>
                    <a:pt x="54" y="22"/>
                    <a:pt x="36" y="20"/>
                  </a:cubicBezTo>
                  <a:cubicBezTo>
                    <a:pt x="33" y="20"/>
                    <a:pt x="30" y="19"/>
                    <a:pt x="26" y="1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24"/>
                    <a:pt x="15" y="156"/>
                    <a:pt x="15" y="194"/>
                  </a:cubicBezTo>
                  <a:cubicBezTo>
                    <a:pt x="14" y="222"/>
                    <a:pt x="14" y="252"/>
                    <a:pt x="14" y="284"/>
                  </a:cubicBezTo>
                  <a:cubicBezTo>
                    <a:pt x="14" y="324"/>
                    <a:pt x="15" y="366"/>
                    <a:pt x="15" y="408"/>
                  </a:cubicBezTo>
                  <a:cubicBezTo>
                    <a:pt x="16" y="453"/>
                    <a:pt x="18" y="498"/>
                    <a:pt x="21" y="542"/>
                  </a:cubicBezTo>
                  <a:cubicBezTo>
                    <a:pt x="21" y="543"/>
                    <a:pt x="21" y="546"/>
                    <a:pt x="21" y="549"/>
                  </a:cubicBezTo>
                  <a:cubicBezTo>
                    <a:pt x="21" y="553"/>
                    <a:pt x="22" y="552"/>
                    <a:pt x="22" y="557"/>
                  </a:cubicBezTo>
                  <a:cubicBezTo>
                    <a:pt x="22" y="562"/>
                    <a:pt x="22" y="559"/>
                    <a:pt x="22" y="562"/>
                  </a:cubicBezTo>
                  <a:cubicBezTo>
                    <a:pt x="23" y="572"/>
                    <a:pt x="24" y="581"/>
                    <a:pt x="25" y="590"/>
                  </a:cubicBezTo>
                  <a:cubicBezTo>
                    <a:pt x="26" y="595"/>
                    <a:pt x="27" y="599"/>
                    <a:pt x="28" y="604"/>
                  </a:cubicBezTo>
                  <a:cubicBezTo>
                    <a:pt x="28" y="606"/>
                    <a:pt x="29" y="608"/>
                    <a:pt x="29" y="610"/>
                  </a:cubicBezTo>
                  <a:cubicBezTo>
                    <a:pt x="30" y="613"/>
                    <a:pt x="30" y="613"/>
                    <a:pt x="30" y="613"/>
                  </a:cubicBezTo>
                  <a:cubicBezTo>
                    <a:pt x="30" y="614"/>
                    <a:pt x="30" y="614"/>
                    <a:pt x="30" y="614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5"/>
                    <a:pt x="31" y="616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33" y="615"/>
                    <a:pt x="33" y="615"/>
                    <a:pt x="33" y="615"/>
                  </a:cubicBezTo>
                  <a:cubicBezTo>
                    <a:pt x="47" y="614"/>
                    <a:pt x="47" y="614"/>
                    <a:pt x="47" y="614"/>
                  </a:cubicBezTo>
                  <a:cubicBezTo>
                    <a:pt x="74" y="611"/>
                    <a:pt x="74" y="611"/>
                    <a:pt x="74" y="611"/>
                  </a:cubicBezTo>
                  <a:cubicBezTo>
                    <a:pt x="80" y="611"/>
                    <a:pt x="74" y="611"/>
                    <a:pt x="79" y="611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87" y="601"/>
                    <a:pt x="187" y="601"/>
                    <a:pt x="187" y="601"/>
                  </a:cubicBezTo>
                  <a:cubicBezTo>
                    <a:pt x="189" y="600"/>
                    <a:pt x="188" y="600"/>
                    <a:pt x="190" y="600"/>
                  </a:cubicBezTo>
                  <a:cubicBezTo>
                    <a:pt x="193" y="600"/>
                    <a:pt x="191" y="600"/>
                    <a:pt x="194" y="600"/>
                  </a:cubicBezTo>
                  <a:cubicBezTo>
                    <a:pt x="202" y="599"/>
                    <a:pt x="202" y="599"/>
                    <a:pt x="202" y="599"/>
                  </a:cubicBezTo>
                  <a:cubicBezTo>
                    <a:pt x="279" y="591"/>
                    <a:pt x="279" y="591"/>
                    <a:pt x="279" y="591"/>
                  </a:cubicBezTo>
                  <a:cubicBezTo>
                    <a:pt x="284" y="591"/>
                    <a:pt x="284" y="591"/>
                    <a:pt x="292" y="590"/>
                  </a:cubicBezTo>
                  <a:cubicBezTo>
                    <a:pt x="297" y="590"/>
                    <a:pt x="297" y="590"/>
                    <a:pt x="301" y="589"/>
                  </a:cubicBezTo>
                  <a:cubicBezTo>
                    <a:pt x="302" y="589"/>
                    <a:pt x="313" y="588"/>
                    <a:pt x="309" y="588"/>
                  </a:cubicBezTo>
                  <a:cubicBezTo>
                    <a:pt x="311" y="588"/>
                    <a:pt x="309" y="589"/>
                    <a:pt x="310" y="588"/>
                  </a:cubicBezTo>
                  <a:cubicBezTo>
                    <a:pt x="315" y="588"/>
                    <a:pt x="330" y="586"/>
                    <a:pt x="339" y="586"/>
                  </a:cubicBezTo>
                  <a:cubicBezTo>
                    <a:pt x="376" y="582"/>
                    <a:pt x="376" y="582"/>
                    <a:pt x="376" y="582"/>
                  </a:cubicBezTo>
                  <a:cubicBezTo>
                    <a:pt x="363" y="584"/>
                    <a:pt x="353" y="585"/>
                    <a:pt x="350" y="586"/>
                  </a:cubicBezTo>
                  <a:cubicBezTo>
                    <a:pt x="362" y="585"/>
                    <a:pt x="386" y="582"/>
                    <a:pt x="398" y="581"/>
                  </a:cubicBezTo>
                  <a:cubicBezTo>
                    <a:pt x="499" y="571"/>
                    <a:pt x="499" y="571"/>
                    <a:pt x="499" y="571"/>
                  </a:cubicBezTo>
                  <a:cubicBezTo>
                    <a:pt x="502" y="571"/>
                    <a:pt x="503" y="571"/>
                    <a:pt x="503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3" y="569"/>
                    <a:pt x="514" y="569"/>
                    <a:pt x="515" y="569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408" y="580"/>
                    <a:pt x="408" y="580"/>
                    <a:pt x="408" y="580"/>
                  </a:cubicBezTo>
                  <a:cubicBezTo>
                    <a:pt x="331" y="588"/>
                    <a:pt x="331" y="588"/>
                    <a:pt x="331" y="588"/>
                  </a:cubicBezTo>
                  <a:cubicBezTo>
                    <a:pt x="317" y="589"/>
                    <a:pt x="311" y="590"/>
                    <a:pt x="317" y="590"/>
                  </a:cubicBezTo>
                  <a:cubicBezTo>
                    <a:pt x="335" y="589"/>
                    <a:pt x="350" y="587"/>
                    <a:pt x="367" y="585"/>
                  </a:cubicBezTo>
                  <a:cubicBezTo>
                    <a:pt x="370" y="585"/>
                    <a:pt x="374" y="585"/>
                    <a:pt x="369" y="586"/>
                  </a:cubicBezTo>
                  <a:cubicBezTo>
                    <a:pt x="334" y="590"/>
                    <a:pt x="294" y="593"/>
                    <a:pt x="266" y="596"/>
                  </a:cubicBezTo>
                  <a:cubicBezTo>
                    <a:pt x="261" y="597"/>
                    <a:pt x="256" y="597"/>
                    <a:pt x="250" y="598"/>
                  </a:cubicBezTo>
                  <a:cubicBezTo>
                    <a:pt x="243" y="599"/>
                    <a:pt x="243" y="599"/>
                    <a:pt x="243" y="599"/>
                  </a:cubicBezTo>
                  <a:cubicBezTo>
                    <a:pt x="244" y="599"/>
                    <a:pt x="246" y="599"/>
                    <a:pt x="246" y="599"/>
                  </a:cubicBezTo>
                  <a:cubicBezTo>
                    <a:pt x="280" y="596"/>
                    <a:pt x="305" y="594"/>
                    <a:pt x="340" y="590"/>
                  </a:cubicBezTo>
                  <a:cubicBezTo>
                    <a:pt x="354" y="590"/>
                    <a:pt x="354" y="590"/>
                    <a:pt x="354" y="590"/>
                  </a:cubicBezTo>
                  <a:cubicBezTo>
                    <a:pt x="396" y="585"/>
                    <a:pt x="396" y="585"/>
                    <a:pt x="396" y="585"/>
                  </a:cubicBezTo>
                  <a:cubicBezTo>
                    <a:pt x="399" y="585"/>
                    <a:pt x="398" y="585"/>
                    <a:pt x="400" y="585"/>
                  </a:cubicBezTo>
                  <a:cubicBezTo>
                    <a:pt x="433" y="582"/>
                    <a:pt x="463" y="579"/>
                    <a:pt x="492" y="576"/>
                  </a:cubicBezTo>
                  <a:cubicBezTo>
                    <a:pt x="417" y="584"/>
                    <a:pt x="417" y="584"/>
                    <a:pt x="417" y="584"/>
                  </a:cubicBezTo>
                  <a:cubicBezTo>
                    <a:pt x="413" y="584"/>
                    <a:pt x="412" y="584"/>
                    <a:pt x="409" y="585"/>
                  </a:cubicBezTo>
                  <a:cubicBezTo>
                    <a:pt x="332" y="592"/>
                    <a:pt x="332" y="592"/>
                    <a:pt x="332" y="592"/>
                  </a:cubicBezTo>
                  <a:cubicBezTo>
                    <a:pt x="329" y="593"/>
                    <a:pt x="328" y="593"/>
                    <a:pt x="338" y="592"/>
                  </a:cubicBezTo>
                  <a:cubicBezTo>
                    <a:pt x="335" y="593"/>
                    <a:pt x="334" y="593"/>
                    <a:pt x="329" y="593"/>
                  </a:cubicBezTo>
                  <a:cubicBezTo>
                    <a:pt x="329" y="593"/>
                    <a:pt x="330" y="593"/>
                    <a:pt x="332" y="593"/>
                  </a:cubicBezTo>
                  <a:cubicBezTo>
                    <a:pt x="302" y="596"/>
                    <a:pt x="302" y="596"/>
                    <a:pt x="302" y="596"/>
                  </a:cubicBezTo>
                  <a:cubicBezTo>
                    <a:pt x="300" y="596"/>
                    <a:pt x="299" y="597"/>
                    <a:pt x="301" y="596"/>
                  </a:cubicBezTo>
                  <a:cubicBezTo>
                    <a:pt x="333" y="593"/>
                    <a:pt x="333" y="593"/>
                    <a:pt x="333" y="593"/>
                  </a:cubicBezTo>
                  <a:cubicBezTo>
                    <a:pt x="349" y="592"/>
                    <a:pt x="349" y="592"/>
                    <a:pt x="349" y="592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65" y="590"/>
                    <a:pt x="365" y="590"/>
                    <a:pt x="365" y="590"/>
                  </a:cubicBezTo>
                  <a:cubicBezTo>
                    <a:pt x="373" y="589"/>
                    <a:pt x="373" y="589"/>
                    <a:pt x="373" y="589"/>
                  </a:cubicBezTo>
                  <a:cubicBezTo>
                    <a:pt x="414" y="585"/>
                    <a:pt x="414" y="585"/>
                    <a:pt x="414" y="585"/>
                  </a:cubicBezTo>
                  <a:cubicBezTo>
                    <a:pt x="424" y="584"/>
                    <a:pt x="434" y="583"/>
                    <a:pt x="445" y="582"/>
                  </a:cubicBezTo>
                  <a:cubicBezTo>
                    <a:pt x="441" y="583"/>
                    <a:pt x="432" y="584"/>
                    <a:pt x="424" y="584"/>
                  </a:cubicBezTo>
                  <a:cubicBezTo>
                    <a:pt x="346" y="593"/>
                    <a:pt x="346" y="593"/>
                    <a:pt x="346" y="593"/>
                  </a:cubicBezTo>
                  <a:cubicBezTo>
                    <a:pt x="343" y="593"/>
                    <a:pt x="348" y="593"/>
                    <a:pt x="350" y="593"/>
                  </a:cubicBezTo>
                  <a:cubicBezTo>
                    <a:pt x="369" y="591"/>
                    <a:pt x="369" y="591"/>
                    <a:pt x="369" y="591"/>
                  </a:cubicBezTo>
                  <a:cubicBezTo>
                    <a:pt x="372" y="590"/>
                    <a:pt x="367" y="591"/>
                    <a:pt x="370" y="590"/>
                  </a:cubicBezTo>
                  <a:cubicBezTo>
                    <a:pt x="420" y="585"/>
                    <a:pt x="420" y="585"/>
                    <a:pt x="420" y="585"/>
                  </a:cubicBezTo>
                  <a:cubicBezTo>
                    <a:pt x="422" y="585"/>
                    <a:pt x="427" y="585"/>
                    <a:pt x="424" y="585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34" y="584"/>
                    <a:pt x="429" y="585"/>
                    <a:pt x="430" y="585"/>
                  </a:cubicBezTo>
                  <a:cubicBezTo>
                    <a:pt x="433" y="585"/>
                    <a:pt x="440" y="584"/>
                    <a:pt x="443" y="583"/>
                  </a:cubicBezTo>
                  <a:cubicBezTo>
                    <a:pt x="466" y="581"/>
                    <a:pt x="484" y="579"/>
                    <a:pt x="510" y="577"/>
                  </a:cubicBezTo>
                  <a:cubicBezTo>
                    <a:pt x="493" y="578"/>
                    <a:pt x="471" y="581"/>
                    <a:pt x="448" y="583"/>
                  </a:cubicBezTo>
                  <a:cubicBezTo>
                    <a:pt x="443" y="584"/>
                    <a:pt x="449" y="583"/>
                    <a:pt x="446" y="584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22" y="586"/>
                    <a:pt x="419" y="586"/>
                    <a:pt x="413" y="587"/>
                  </a:cubicBezTo>
                  <a:cubicBezTo>
                    <a:pt x="389" y="589"/>
                    <a:pt x="389" y="589"/>
                    <a:pt x="389" y="589"/>
                  </a:cubicBezTo>
                  <a:cubicBezTo>
                    <a:pt x="382" y="590"/>
                    <a:pt x="377" y="591"/>
                    <a:pt x="368" y="592"/>
                  </a:cubicBezTo>
                  <a:cubicBezTo>
                    <a:pt x="366" y="592"/>
                    <a:pt x="367" y="592"/>
                    <a:pt x="361" y="593"/>
                  </a:cubicBezTo>
                  <a:cubicBezTo>
                    <a:pt x="360" y="593"/>
                    <a:pt x="367" y="592"/>
                    <a:pt x="363" y="593"/>
                  </a:cubicBezTo>
                  <a:cubicBezTo>
                    <a:pt x="359" y="593"/>
                    <a:pt x="362" y="593"/>
                    <a:pt x="360" y="593"/>
                  </a:cubicBezTo>
                  <a:cubicBezTo>
                    <a:pt x="355" y="593"/>
                    <a:pt x="353" y="594"/>
                    <a:pt x="351" y="594"/>
                  </a:cubicBezTo>
                  <a:cubicBezTo>
                    <a:pt x="340" y="595"/>
                    <a:pt x="329" y="596"/>
                    <a:pt x="318" y="597"/>
                  </a:cubicBezTo>
                  <a:cubicBezTo>
                    <a:pt x="314" y="598"/>
                    <a:pt x="323" y="597"/>
                    <a:pt x="319" y="598"/>
                  </a:cubicBezTo>
                  <a:cubicBezTo>
                    <a:pt x="314" y="598"/>
                    <a:pt x="299" y="600"/>
                    <a:pt x="295" y="600"/>
                  </a:cubicBezTo>
                  <a:cubicBezTo>
                    <a:pt x="261" y="603"/>
                    <a:pt x="261" y="603"/>
                    <a:pt x="261" y="603"/>
                  </a:cubicBezTo>
                  <a:cubicBezTo>
                    <a:pt x="256" y="604"/>
                    <a:pt x="261" y="604"/>
                    <a:pt x="259" y="604"/>
                  </a:cubicBezTo>
                  <a:cubicBezTo>
                    <a:pt x="250" y="605"/>
                    <a:pt x="244" y="605"/>
                    <a:pt x="234" y="606"/>
                  </a:cubicBezTo>
                  <a:cubicBezTo>
                    <a:pt x="229" y="607"/>
                    <a:pt x="218" y="608"/>
                    <a:pt x="210" y="609"/>
                  </a:cubicBezTo>
                  <a:cubicBezTo>
                    <a:pt x="209" y="609"/>
                    <a:pt x="215" y="609"/>
                    <a:pt x="220" y="608"/>
                  </a:cubicBezTo>
                  <a:cubicBezTo>
                    <a:pt x="217" y="609"/>
                    <a:pt x="208" y="610"/>
                    <a:pt x="205" y="610"/>
                  </a:cubicBezTo>
                  <a:cubicBezTo>
                    <a:pt x="177" y="613"/>
                    <a:pt x="154" y="616"/>
                    <a:pt x="122" y="619"/>
                  </a:cubicBezTo>
                  <a:cubicBezTo>
                    <a:pt x="117" y="619"/>
                    <a:pt x="115" y="620"/>
                    <a:pt x="111" y="620"/>
                  </a:cubicBezTo>
                  <a:cubicBezTo>
                    <a:pt x="109" y="620"/>
                    <a:pt x="110" y="620"/>
                    <a:pt x="111" y="620"/>
                  </a:cubicBezTo>
                  <a:cubicBezTo>
                    <a:pt x="93" y="622"/>
                    <a:pt x="54" y="626"/>
                    <a:pt x="42" y="627"/>
                  </a:cubicBezTo>
                  <a:cubicBezTo>
                    <a:pt x="37" y="628"/>
                    <a:pt x="44" y="627"/>
                    <a:pt x="41" y="627"/>
                  </a:cubicBezTo>
                  <a:cubicBezTo>
                    <a:pt x="35" y="628"/>
                    <a:pt x="35" y="628"/>
                    <a:pt x="35" y="628"/>
                  </a:cubicBezTo>
                  <a:cubicBezTo>
                    <a:pt x="34" y="628"/>
                    <a:pt x="34" y="628"/>
                    <a:pt x="34" y="628"/>
                  </a:cubicBezTo>
                  <a:cubicBezTo>
                    <a:pt x="32" y="628"/>
                    <a:pt x="32" y="628"/>
                    <a:pt x="32" y="628"/>
                  </a:cubicBezTo>
                  <a:cubicBezTo>
                    <a:pt x="27" y="629"/>
                    <a:pt x="27" y="629"/>
                    <a:pt x="27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21" y="627"/>
                    <a:pt x="21" y="627"/>
                    <a:pt x="21" y="627"/>
                  </a:cubicBezTo>
                  <a:cubicBezTo>
                    <a:pt x="20" y="625"/>
                    <a:pt x="20" y="625"/>
                    <a:pt x="20" y="625"/>
                  </a:cubicBezTo>
                  <a:cubicBezTo>
                    <a:pt x="19" y="623"/>
                    <a:pt x="18" y="621"/>
                    <a:pt x="18" y="619"/>
                  </a:cubicBezTo>
                  <a:cubicBezTo>
                    <a:pt x="17" y="617"/>
                    <a:pt x="17" y="616"/>
                    <a:pt x="17" y="615"/>
                  </a:cubicBezTo>
                  <a:cubicBezTo>
                    <a:pt x="16" y="612"/>
                    <a:pt x="16" y="612"/>
                    <a:pt x="16" y="612"/>
                  </a:cubicBezTo>
                  <a:cubicBezTo>
                    <a:pt x="15" y="609"/>
                    <a:pt x="15" y="607"/>
                    <a:pt x="15" y="605"/>
                  </a:cubicBezTo>
                  <a:cubicBezTo>
                    <a:pt x="14" y="600"/>
                    <a:pt x="13" y="596"/>
                    <a:pt x="12" y="592"/>
                  </a:cubicBezTo>
                  <a:cubicBezTo>
                    <a:pt x="11" y="583"/>
                    <a:pt x="10" y="575"/>
                    <a:pt x="9" y="568"/>
                  </a:cubicBezTo>
                  <a:cubicBezTo>
                    <a:pt x="9" y="564"/>
                    <a:pt x="9" y="558"/>
                    <a:pt x="9" y="557"/>
                  </a:cubicBezTo>
                  <a:cubicBezTo>
                    <a:pt x="8" y="549"/>
                    <a:pt x="7" y="535"/>
                    <a:pt x="6" y="526"/>
                  </a:cubicBezTo>
                  <a:cubicBezTo>
                    <a:pt x="3" y="468"/>
                    <a:pt x="2" y="410"/>
                    <a:pt x="1" y="351"/>
                  </a:cubicBezTo>
                  <a:cubicBezTo>
                    <a:pt x="0" y="292"/>
                    <a:pt x="1" y="232"/>
                    <a:pt x="1" y="17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79"/>
                    <a:pt x="3" y="71"/>
                    <a:pt x="3" y="6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0" y="6"/>
                    <a:pt x="45" y="7"/>
                  </a:cubicBezTo>
                  <a:cubicBezTo>
                    <a:pt x="54" y="8"/>
                    <a:pt x="63" y="9"/>
                    <a:pt x="71" y="9"/>
                  </a:cubicBezTo>
                  <a:cubicBezTo>
                    <a:pt x="95" y="12"/>
                    <a:pt x="122" y="13"/>
                    <a:pt x="148" y="14"/>
                  </a:cubicBezTo>
                  <a:cubicBezTo>
                    <a:pt x="159" y="14"/>
                    <a:pt x="168" y="15"/>
                    <a:pt x="17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8" y="15"/>
                    <a:pt x="225" y="16"/>
                    <a:pt x="242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99" y="16"/>
                    <a:pt x="338" y="16"/>
                    <a:pt x="371" y="15"/>
                  </a:cubicBezTo>
                  <a:cubicBezTo>
                    <a:pt x="397" y="15"/>
                    <a:pt x="397" y="15"/>
                    <a:pt x="397" y="15"/>
                  </a:cubicBezTo>
                  <a:cubicBezTo>
                    <a:pt x="411" y="14"/>
                    <a:pt x="411" y="14"/>
                    <a:pt x="411" y="14"/>
                  </a:cubicBezTo>
                  <a:cubicBezTo>
                    <a:pt x="426" y="14"/>
                    <a:pt x="448" y="13"/>
                    <a:pt x="464" y="13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509" y="11"/>
                    <a:pt x="509" y="11"/>
                    <a:pt x="509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6" y="11"/>
                    <a:pt x="515" y="12"/>
                    <a:pt x="515" y="12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7" y="129"/>
                    <a:pt x="507" y="129"/>
                    <a:pt x="507" y="129"/>
                  </a:cubicBezTo>
                  <a:cubicBezTo>
                    <a:pt x="507" y="130"/>
                    <a:pt x="507" y="131"/>
                    <a:pt x="507" y="132"/>
                  </a:cubicBezTo>
                  <a:cubicBezTo>
                    <a:pt x="506" y="150"/>
                    <a:pt x="506" y="168"/>
                    <a:pt x="505" y="186"/>
                  </a:cubicBezTo>
                  <a:cubicBezTo>
                    <a:pt x="505" y="189"/>
                    <a:pt x="505" y="189"/>
                    <a:pt x="505" y="191"/>
                  </a:cubicBezTo>
                  <a:cubicBezTo>
                    <a:pt x="504" y="200"/>
                    <a:pt x="504" y="206"/>
                    <a:pt x="504" y="214"/>
                  </a:cubicBezTo>
                  <a:cubicBezTo>
                    <a:pt x="502" y="248"/>
                    <a:pt x="502" y="273"/>
                    <a:pt x="501" y="301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2" y="365"/>
                    <a:pt x="502" y="365"/>
                    <a:pt x="502" y="365"/>
                  </a:cubicBezTo>
                  <a:cubicBezTo>
                    <a:pt x="502" y="376"/>
                    <a:pt x="502" y="376"/>
                    <a:pt x="502" y="376"/>
                  </a:cubicBezTo>
                  <a:cubicBezTo>
                    <a:pt x="502" y="386"/>
                    <a:pt x="502" y="386"/>
                    <a:pt x="502" y="386"/>
                  </a:cubicBezTo>
                  <a:cubicBezTo>
                    <a:pt x="502" y="402"/>
                    <a:pt x="502" y="402"/>
                    <a:pt x="502" y="402"/>
                  </a:cubicBezTo>
                  <a:cubicBezTo>
                    <a:pt x="503" y="417"/>
                    <a:pt x="503" y="417"/>
                    <a:pt x="503" y="417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46"/>
                    <a:pt x="505" y="458"/>
                    <a:pt x="506" y="474"/>
                  </a:cubicBezTo>
                  <a:cubicBezTo>
                    <a:pt x="507" y="484"/>
                    <a:pt x="508" y="495"/>
                    <a:pt x="510" y="508"/>
                  </a:cubicBezTo>
                  <a:cubicBezTo>
                    <a:pt x="511" y="515"/>
                    <a:pt x="512" y="523"/>
                    <a:pt x="514" y="528"/>
                  </a:cubicBezTo>
                  <a:cubicBezTo>
                    <a:pt x="514" y="532"/>
                    <a:pt x="515" y="536"/>
                    <a:pt x="515" y="539"/>
                  </a:cubicBezTo>
                  <a:cubicBezTo>
                    <a:pt x="516" y="543"/>
                    <a:pt x="517" y="547"/>
                    <a:pt x="518" y="551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4"/>
                    <a:pt x="519" y="554"/>
                    <a:pt x="519" y="554"/>
                  </a:cubicBezTo>
                  <a:cubicBezTo>
                    <a:pt x="520" y="554"/>
                    <a:pt x="520" y="554"/>
                    <a:pt x="520" y="555"/>
                  </a:cubicBezTo>
                  <a:cubicBezTo>
                    <a:pt x="520" y="555"/>
                    <a:pt x="520" y="557"/>
                    <a:pt x="521" y="557"/>
                  </a:cubicBezTo>
                  <a:cubicBezTo>
                    <a:pt x="521" y="557"/>
                    <a:pt x="522" y="557"/>
                    <a:pt x="522" y="557"/>
                  </a:cubicBezTo>
                  <a:cubicBezTo>
                    <a:pt x="522" y="558"/>
                    <a:pt x="522" y="558"/>
                    <a:pt x="522" y="558"/>
                  </a:cubicBezTo>
                  <a:cubicBezTo>
                    <a:pt x="522" y="559"/>
                    <a:pt x="522" y="559"/>
                    <a:pt x="522" y="560"/>
                  </a:cubicBezTo>
                  <a:cubicBezTo>
                    <a:pt x="522" y="560"/>
                    <a:pt x="523" y="560"/>
                    <a:pt x="523" y="560"/>
                  </a:cubicBezTo>
                  <a:cubicBezTo>
                    <a:pt x="523" y="560"/>
                    <a:pt x="523" y="561"/>
                    <a:pt x="523" y="561"/>
                  </a:cubicBezTo>
                  <a:cubicBezTo>
                    <a:pt x="523" y="561"/>
                    <a:pt x="523" y="562"/>
                    <a:pt x="523" y="562"/>
                  </a:cubicBezTo>
                  <a:cubicBezTo>
                    <a:pt x="523" y="562"/>
                    <a:pt x="523" y="563"/>
                    <a:pt x="523" y="563"/>
                  </a:cubicBezTo>
                  <a:cubicBezTo>
                    <a:pt x="523" y="563"/>
                    <a:pt x="523" y="563"/>
                    <a:pt x="523" y="563"/>
                  </a:cubicBezTo>
                  <a:cubicBezTo>
                    <a:pt x="523" y="563"/>
                    <a:pt x="523" y="565"/>
                    <a:pt x="523" y="565"/>
                  </a:cubicBezTo>
                  <a:cubicBezTo>
                    <a:pt x="523" y="565"/>
                    <a:pt x="523" y="566"/>
                    <a:pt x="524" y="566"/>
                  </a:cubicBezTo>
                  <a:cubicBezTo>
                    <a:pt x="524" y="567"/>
                    <a:pt x="523" y="568"/>
                    <a:pt x="523" y="569"/>
                  </a:cubicBezTo>
                  <a:cubicBezTo>
                    <a:pt x="523" y="569"/>
                    <a:pt x="523" y="569"/>
                    <a:pt x="523" y="569"/>
                  </a:cubicBezTo>
                  <a:cubicBezTo>
                    <a:pt x="523" y="569"/>
                    <a:pt x="522" y="570"/>
                    <a:pt x="522" y="570"/>
                  </a:cubicBezTo>
                  <a:cubicBezTo>
                    <a:pt x="522" y="570"/>
                    <a:pt x="522" y="571"/>
                    <a:pt x="522" y="571"/>
                  </a:cubicBezTo>
                  <a:cubicBezTo>
                    <a:pt x="522" y="571"/>
                    <a:pt x="521" y="571"/>
                    <a:pt x="521" y="572"/>
                  </a:cubicBezTo>
                  <a:cubicBezTo>
                    <a:pt x="521" y="572"/>
                    <a:pt x="521" y="572"/>
                    <a:pt x="521" y="573"/>
                  </a:cubicBezTo>
                  <a:cubicBezTo>
                    <a:pt x="520" y="573"/>
                    <a:pt x="520" y="573"/>
                    <a:pt x="519" y="574"/>
                  </a:cubicBezTo>
                  <a:cubicBezTo>
                    <a:pt x="518" y="574"/>
                    <a:pt x="518" y="575"/>
                    <a:pt x="517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6"/>
                    <a:pt x="514" y="576"/>
                  </a:cubicBezTo>
                  <a:cubicBezTo>
                    <a:pt x="514" y="576"/>
                    <a:pt x="514" y="576"/>
                    <a:pt x="514" y="575"/>
                  </a:cubicBezTo>
                  <a:cubicBezTo>
                    <a:pt x="513" y="575"/>
                    <a:pt x="513" y="576"/>
                    <a:pt x="513" y="576"/>
                  </a:cubicBezTo>
                  <a:cubicBezTo>
                    <a:pt x="512" y="574"/>
                    <a:pt x="510" y="574"/>
                    <a:pt x="509" y="574"/>
                  </a:cubicBezTo>
                  <a:cubicBezTo>
                    <a:pt x="509" y="573"/>
                    <a:pt x="509" y="573"/>
                    <a:pt x="509" y="573"/>
                  </a:cubicBezTo>
                  <a:cubicBezTo>
                    <a:pt x="509" y="573"/>
                    <a:pt x="508" y="572"/>
                    <a:pt x="508" y="572"/>
                  </a:cubicBezTo>
                  <a:cubicBezTo>
                    <a:pt x="507" y="572"/>
                    <a:pt x="507" y="571"/>
                    <a:pt x="506" y="571"/>
                  </a:cubicBezTo>
                  <a:cubicBezTo>
                    <a:pt x="506" y="570"/>
                    <a:pt x="506" y="570"/>
                    <a:pt x="506" y="570"/>
                  </a:cubicBezTo>
                  <a:cubicBezTo>
                    <a:pt x="506" y="569"/>
                    <a:pt x="505" y="569"/>
                    <a:pt x="505" y="569"/>
                  </a:cubicBezTo>
                  <a:cubicBezTo>
                    <a:pt x="505" y="568"/>
                    <a:pt x="505" y="568"/>
                    <a:pt x="505" y="567"/>
                  </a:cubicBezTo>
                  <a:cubicBezTo>
                    <a:pt x="505" y="567"/>
                    <a:pt x="504" y="567"/>
                    <a:pt x="504" y="566"/>
                  </a:cubicBezTo>
                  <a:cubicBezTo>
                    <a:pt x="504" y="566"/>
                    <a:pt x="504" y="566"/>
                    <a:pt x="504" y="565"/>
                  </a:cubicBezTo>
                  <a:close/>
                  <a:moveTo>
                    <a:pt x="321" y="596"/>
                  </a:moveTo>
                  <a:cubicBezTo>
                    <a:pt x="320" y="596"/>
                    <a:pt x="319" y="596"/>
                    <a:pt x="320" y="596"/>
                  </a:cubicBezTo>
                  <a:cubicBezTo>
                    <a:pt x="312" y="597"/>
                    <a:pt x="318" y="597"/>
                    <a:pt x="321" y="596"/>
                  </a:cubicBezTo>
                  <a:close/>
                  <a:moveTo>
                    <a:pt x="323" y="596"/>
                  </a:moveTo>
                  <a:cubicBezTo>
                    <a:pt x="346" y="594"/>
                    <a:pt x="346" y="594"/>
                    <a:pt x="346" y="594"/>
                  </a:cubicBezTo>
                  <a:cubicBezTo>
                    <a:pt x="349" y="594"/>
                    <a:pt x="352" y="593"/>
                    <a:pt x="357" y="593"/>
                  </a:cubicBezTo>
                  <a:cubicBezTo>
                    <a:pt x="358" y="592"/>
                    <a:pt x="373" y="591"/>
                    <a:pt x="372" y="591"/>
                  </a:cubicBezTo>
                  <a:cubicBezTo>
                    <a:pt x="365" y="592"/>
                    <a:pt x="360" y="592"/>
                    <a:pt x="355" y="592"/>
                  </a:cubicBezTo>
                  <a:cubicBezTo>
                    <a:pt x="352" y="593"/>
                    <a:pt x="356" y="593"/>
                    <a:pt x="354" y="593"/>
                  </a:cubicBezTo>
                  <a:cubicBezTo>
                    <a:pt x="347" y="593"/>
                    <a:pt x="332" y="595"/>
                    <a:pt x="322" y="596"/>
                  </a:cubicBezTo>
                  <a:cubicBezTo>
                    <a:pt x="321" y="596"/>
                    <a:pt x="325" y="596"/>
                    <a:pt x="323" y="596"/>
                  </a:cubicBezTo>
                  <a:close/>
                  <a:moveTo>
                    <a:pt x="449" y="104"/>
                  </a:moveTo>
                  <a:cubicBezTo>
                    <a:pt x="449" y="101"/>
                    <a:pt x="447" y="98"/>
                    <a:pt x="443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18" y="98"/>
                    <a:pt x="187" y="95"/>
                    <a:pt x="158" y="92"/>
                  </a:cubicBezTo>
                  <a:cubicBezTo>
                    <a:pt x="129" y="89"/>
                    <a:pt x="10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6" y="86"/>
                    <a:pt x="64" y="89"/>
                    <a:pt x="64" y="92"/>
                  </a:cubicBezTo>
                  <a:cubicBezTo>
                    <a:pt x="64" y="95"/>
                    <a:pt x="66" y="98"/>
                    <a:pt x="70" y="98"/>
                  </a:cubicBezTo>
                  <a:cubicBezTo>
                    <a:pt x="99" y="98"/>
                    <a:pt x="127" y="101"/>
                    <a:pt x="157" y="104"/>
                  </a:cubicBezTo>
                  <a:cubicBezTo>
                    <a:pt x="187" y="107"/>
                    <a:pt x="218" y="110"/>
                    <a:pt x="251" y="110"/>
                  </a:cubicBezTo>
                  <a:cubicBezTo>
                    <a:pt x="443" y="110"/>
                    <a:pt x="443" y="110"/>
                    <a:pt x="443" y="110"/>
                  </a:cubicBezTo>
                  <a:cubicBezTo>
                    <a:pt x="447" y="110"/>
                    <a:pt x="449" y="107"/>
                    <a:pt x="449" y="104"/>
                  </a:cubicBezTo>
                  <a:close/>
                  <a:moveTo>
                    <a:pt x="435" y="188"/>
                  </a:moveTo>
                  <a:cubicBezTo>
                    <a:pt x="435" y="185"/>
                    <a:pt x="432" y="182"/>
                    <a:pt x="429" y="182"/>
                  </a:cubicBezTo>
                  <a:cubicBezTo>
                    <a:pt x="369" y="182"/>
                    <a:pt x="305" y="179"/>
                    <a:pt x="244" y="176"/>
                  </a:cubicBezTo>
                  <a:cubicBezTo>
                    <a:pt x="184" y="173"/>
                    <a:pt x="121" y="170"/>
                    <a:pt x="62" y="170"/>
                  </a:cubicBezTo>
                  <a:cubicBezTo>
                    <a:pt x="58" y="170"/>
                    <a:pt x="56" y="173"/>
                    <a:pt x="56" y="176"/>
                  </a:cubicBezTo>
                  <a:cubicBezTo>
                    <a:pt x="56" y="179"/>
                    <a:pt x="58" y="182"/>
                    <a:pt x="62" y="182"/>
                  </a:cubicBezTo>
                  <a:cubicBezTo>
                    <a:pt x="121" y="182"/>
                    <a:pt x="183" y="185"/>
                    <a:pt x="244" y="188"/>
                  </a:cubicBezTo>
                  <a:cubicBezTo>
                    <a:pt x="305" y="191"/>
                    <a:pt x="368" y="194"/>
                    <a:pt x="429" y="194"/>
                  </a:cubicBezTo>
                  <a:cubicBezTo>
                    <a:pt x="432" y="194"/>
                    <a:pt x="435" y="191"/>
                    <a:pt x="435" y="188"/>
                  </a:cubicBezTo>
                  <a:close/>
                  <a:moveTo>
                    <a:pt x="191" y="270"/>
                  </a:moveTo>
                  <a:cubicBezTo>
                    <a:pt x="270" y="267"/>
                    <a:pt x="353" y="263"/>
                    <a:pt x="423" y="270"/>
                  </a:cubicBezTo>
                  <a:cubicBezTo>
                    <a:pt x="426" y="270"/>
                    <a:pt x="429" y="268"/>
                    <a:pt x="430" y="265"/>
                  </a:cubicBezTo>
                  <a:cubicBezTo>
                    <a:pt x="430" y="261"/>
                    <a:pt x="428" y="258"/>
                    <a:pt x="424" y="258"/>
                  </a:cubicBezTo>
                  <a:cubicBezTo>
                    <a:pt x="353" y="251"/>
                    <a:pt x="270" y="255"/>
                    <a:pt x="190" y="258"/>
                  </a:cubicBezTo>
                  <a:cubicBezTo>
                    <a:pt x="145" y="260"/>
                    <a:pt x="102" y="262"/>
                    <a:pt x="62" y="262"/>
                  </a:cubicBezTo>
                  <a:cubicBezTo>
                    <a:pt x="58" y="262"/>
                    <a:pt x="56" y="265"/>
                    <a:pt x="56" y="268"/>
                  </a:cubicBezTo>
                  <a:cubicBezTo>
                    <a:pt x="56" y="271"/>
                    <a:pt x="58" y="274"/>
                    <a:pt x="62" y="274"/>
                  </a:cubicBezTo>
                  <a:cubicBezTo>
                    <a:pt x="102" y="274"/>
                    <a:pt x="145" y="272"/>
                    <a:pt x="191" y="270"/>
                  </a:cubicBezTo>
                  <a:close/>
                  <a:moveTo>
                    <a:pt x="275" y="358"/>
                  </a:moveTo>
                  <a:cubicBezTo>
                    <a:pt x="329" y="355"/>
                    <a:pt x="380" y="352"/>
                    <a:pt x="426" y="352"/>
                  </a:cubicBezTo>
                  <a:cubicBezTo>
                    <a:pt x="430" y="352"/>
                    <a:pt x="432" y="349"/>
                    <a:pt x="432" y="346"/>
                  </a:cubicBezTo>
                  <a:cubicBezTo>
                    <a:pt x="432" y="343"/>
                    <a:pt x="430" y="340"/>
                    <a:pt x="426" y="340"/>
                  </a:cubicBezTo>
                  <a:cubicBezTo>
                    <a:pt x="379" y="340"/>
                    <a:pt x="326" y="343"/>
                    <a:pt x="274" y="346"/>
                  </a:cubicBezTo>
                  <a:cubicBezTo>
                    <a:pt x="204" y="351"/>
                    <a:pt x="131" y="355"/>
                    <a:pt x="69" y="352"/>
                  </a:cubicBezTo>
                  <a:cubicBezTo>
                    <a:pt x="66" y="352"/>
                    <a:pt x="63" y="354"/>
                    <a:pt x="63" y="358"/>
                  </a:cubicBezTo>
                  <a:cubicBezTo>
                    <a:pt x="63" y="361"/>
                    <a:pt x="65" y="364"/>
                    <a:pt x="69" y="364"/>
                  </a:cubicBezTo>
                  <a:cubicBezTo>
                    <a:pt x="83" y="365"/>
                    <a:pt x="99" y="365"/>
                    <a:pt x="115" y="365"/>
                  </a:cubicBezTo>
                  <a:cubicBezTo>
                    <a:pt x="166" y="365"/>
                    <a:pt x="221" y="362"/>
                    <a:pt x="275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171097-395A-4441-AB9A-00B02E83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05" y="1857375"/>
              <a:ext cx="682320" cy="68232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CFE5C4-41B1-4598-9DEF-E3CE9A1248BB}"/>
              </a:ext>
            </a:extLst>
          </p:cNvPr>
          <p:cNvGrpSpPr/>
          <p:nvPr/>
        </p:nvGrpSpPr>
        <p:grpSpPr>
          <a:xfrm>
            <a:off x="1865824" y="3073857"/>
            <a:ext cx="5646559" cy="1318657"/>
            <a:chOff x="1897574" y="3073857"/>
            <a:chExt cx="5646559" cy="1318657"/>
          </a:xfrm>
        </p:grpSpPr>
        <p:sp>
          <p:nvSpPr>
            <p:cNvPr id="27" name="Freeform 503">
              <a:extLst>
                <a:ext uri="{FF2B5EF4-FFF2-40B4-BE49-F238E27FC236}">
                  <a16:creationId xmlns:a16="http://schemas.microsoft.com/office/drawing/2014/main" id="{85264224-B626-405A-B72A-41A9A57B9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429" y="3207208"/>
              <a:ext cx="538980" cy="647700"/>
            </a:xfrm>
            <a:custGeom>
              <a:avLst/>
              <a:gdLst>
                <a:gd name="T0" fmla="*/ 239 w 524"/>
                <a:gd name="T1" fmla="*/ 608 h 629"/>
                <a:gd name="T2" fmla="*/ 281 w 524"/>
                <a:gd name="T3" fmla="*/ 604 h 629"/>
                <a:gd name="T4" fmla="*/ 381 w 524"/>
                <a:gd name="T5" fmla="*/ 588 h 629"/>
                <a:gd name="T6" fmla="*/ 512 w 524"/>
                <a:gd name="T7" fmla="*/ 574 h 629"/>
                <a:gd name="T8" fmla="*/ 512 w 524"/>
                <a:gd name="T9" fmla="*/ 574 h 629"/>
                <a:gd name="T10" fmla="*/ 511 w 524"/>
                <a:gd name="T11" fmla="*/ 576 h 629"/>
                <a:gd name="T12" fmla="*/ 512 w 524"/>
                <a:gd name="T13" fmla="*/ 576 h 629"/>
                <a:gd name="T14" fmla="*/ 512 w 524"/>
                <a:gd name="T15" fmla="*/ 569 h 629"/>
                <a:gd name="T16" fmla="*/ 513 w 524"/>
                <a:gd name="T17" fmla="*/ 574 h 629"/>
                <a:gd name="T18" fmla="*/ 514 w 524"/>
                <a:gd name="T19" fmla="*/ 575 h 629"/>
                <a:gd name="T20" fmla="*/ 516 w 524"/>
                <a:gd name="T21" fmla="*/ 569 h 629"/>
                <a:gd name="T22" fmla="*/ 517 w 524"/>
                <a:gd name="T23" fmla="*/ 566 h 629"/>
                <a:gd name="T24" fmla="*/ 514 w 524"/>
                <a:gd name="T25" fmla="*/ 571 h 629"/>
                <a:gd name="T26" fmla="*/ 513 w 524"/>
                <a:gd name="T27" fmla="*/ 575 h 629"/>
                <a:gd name="T28" fmla="*/ 516 w 524"/>
                <a:gd name="T29" fmla="*/ 575 h 629"/>
                <a:gd name="T30" fmla="*/ 515 w 524"/>
                <a:gd name="T31" fmla="*/ 569 h 629"/>
                <a:gd name="T32" fmla="*/ 504 w 524"/>
                <a:gd name="T33" fmla="*/ 559 h 629"/>
                <a:gd name="T34" fmla="*/ 486 w 524"/>
                <a:gd name="T35" fmla="*/ 318 h 629"/>
                <a:gd name="T36" fmla="*/ 497 w 524"/>
                <a:gd name="T37" fmla="*/ 57 h 629"/>
                <a:gd name="T38" fmla="*/ 472 w 524"/>
                <a:gd name="T39" fmla="*/ 27 h 629"/>
                <a:gd name="T40" fmla="*/ 147 w 524"/>
                <a:gd name="T41" fmla="*/ 28 h 629"/>
                <a:gd name="T42" fmla="*/ 18 w 524"/>
                <a:gd name="T43" fmla="*/ 18 h 629"/>
                <a:gd name="T44" fmla="*/ 22 w 524"/>
                <a:gd name="T45" fmla="*/ 557 h 629"/>
                <a:gd name="T46" fmla="*/ 30 w 524"/>
                <a:gd name="T47" fmla="*/ 615 h 629"/>
                <a:gd name="T48" fmla="*/ 155 w 524"/>
                <a:gd name="T49" fmla="*/ 604 h 629"/>
                <a:gd name="T50" fmla="*/ 301 w 524"/>
                <a:gd name="T51" fmla="*/ 589 h 629"/>
                <a:gd name="T52" fmla="*/ 499 w 524"/>
                <a:gd name="T53" fmla="*/ 571 h 629"/>
                <a:gd name="T54" fmla="*/ 515 w 524"/>
                <a:gd name="T55" fmla="*/ 569 h 629"/>
                <a:gd name="T56" fmla="*/ 317 w 524"/>
                <a:gd name="T57" fmla="*/ 590 h 629"/>
                <a:gd name="T58" fmla="*/ 340 w 524"/>
                <a:gd name="T59" fmla="*/ 590 h 629"/>
                <a:gd name="T60" fmla="*/ 332 w 524"/>
                <a:gd name="T61" fmla="*/ 592 h 629"/>
                <a:gd name="T62" fmla="*/ 349 w 524"/>
                <a:gd name="T63" fmla="*/ 592 h 629"/>
                <a:gd name="T64" fmla="*/ 346 w 524"/>
                <a:gd name="T65" fmla="*/ 593 h 629"/>
                <a:gd name="T66" fmla="*/ 430 w 524"/>
                <a:gd name="T67" fmla="*/ 585 h 629"/>
                <a:gd name="T68" fmla="*/ 389 w 524"/>
                <a:gd name="T69" fmla="*/ 589 h 629"/>
                <a:gd name="T70" fmla="*/ 319 w 524"/>
                <a:gd name="T71" fmla="*/ 598 h 629"/>
                <a:gd name="T72" fmla="*/ 205 w 524"/>
                <a:gd name="T73" fmla="*/ 610 h 629"/>
                <a:gd name="T74" fmla="*/ 34 w 524"/>
                <a:gd name="T75" fmla="*/ 628 h 629"/>
                <a:gd name="T76" fmla="*/ 20 w 524"/>
                <a:gd name="T77" fmla="*/ 625 h 629"/>
                <a:gd name="T78" fmla="*/ 9 w 524"/>
                <a:gd name="T79" fmla="*/ 557 h 629"/>
                <a:gd name="T80" fmla="*/ 4 w 524"/>
                <a:gd name="T81" fmla="*/ 17 h 629"/>
                <a:gd name="T82" fmla="*/ 18 w 524"/>
                <a:gd name="T83" fmla="*/ 3 h 629"/>
                <a:gd name="T84" fmla="*/ 188 w 524"/>
                <a:gd name="T85" fmla="*/ 15 h 629"/>
                <a:gd name="T86" fmla="*/ 464 w 524"/>
                <a:gd name="T87" fmla="*/ 13 h 629"/>
                <a:gd name="T88" fmla="*/ 515 w 524"/>
                <a:gd name="T89" fmla="*/ 16 h 629"/>
                <a:gd name="T90" fmla="*/ 504 w 524"/>
                <a:gd name="T91" fmla="*/ 214 h 629"/>
                <a:gd name="T92" fmla="*/ 503 w 524"/>
                <a:gd name="T93" fmla="*/ 417 h 629"/>
                <a:gd name="T94" fmla="*/ 519 w 524"/>
                <a:gd name="T95" fmla="*/ 553 h 629"/>
                <a:gd name="T96" fmla="*/ 522 w 524"/>
                <a:gd name="T97" fmla="*/ 560 h 629"/>
                <a:gd name="T98" fmla="*/ 524 w 524"/>
                <a:gd name="T99" fmla="*/ 566 h 629"/>
                <a:gd name="T100" fmla="*/ 519 w 524"/>
                <a:gd name="T101" fmla="*/ 574 h 629"/>
                <a:gd name="T102" fmla="*/ 509 w 524"/>
                <a:gd name="T103" fmla="*/ 573 h 629"/>
                <a:gd name="T104" fmla="*/ 504 w 524"/>
                <a:gd name="T105" fmla="*/ 565 h 629"/>
                <a:gd name="T106" fmla="*/ 372 w 524"/>
                <a:gd name="T107" fmla="*/ 591 h 629"/>
                <a:gd name="T108" fmla="*/ 251 w 524"/>
                <a:gd name="T109" fmla="*/ 98 h 629"/>
                <a:gd name="T110" fmla="*/ 251 w 524"/>
                <a:gd name="T111" fmla="*/ 110 h 629"/>
                <a:gd name="T112" fmla="*/ 56 w 524"/>
                <a:gd name="T113" fmla="*/ 176 h 629"/>
                <a:gd name="T114" fmla="*/ 430 w 524"/>
                <a:gd name="T115" fmla="*/ 265 h 629"/>
                <a:gd name="T116" fmla="*/ 275 w 524"/>
                <a:gd name="T117" fmla="*/ 358 h 629"/>
                <a:gd name="T118" fmla="*/ 69 w 524"/>
                <a:gd name="T119" fmla="*/ 36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4" h="629">
                  <a:moveTo>
                    <a:pt x="105" y="608"/>
                  </a:moveTo>
                  <a:cubicBezTo>
                    <a:pt x="107" y="607"/>
                    <a:pt x="109" y="607"/>
                    <a:pt x="113" y="607"/>
                  </a:cubicBezTo>
                  <a:cubicBezTo>
                    <a:pt x="112" y="607"/>
                    <a:pt x="108" y="607"/>
                    <a:pt x="105" y="608"/>
                  </a:cubicBezTo>
                  <a:close/>
                  <a:moveTo>
                    <a:pt x="227" y="609"/>
                  </a:moveTo>
                  <a:cubicBezTo>
                    <a:pt x="228" y="609"/>
                    <a:pt x="221" y="609"/>
                    <a:pt x="219" y="610"/>
                  </a:cubicBezTo>
                  <a:lnTo>
                    <a:pt x="227" y="609"/>
                  </a:lnTo>
                  <a:close/>
                  <a:moveTo>
                    <a:pt x="239" y="608"/>
                  </a:moveTo>
                  <a:cubicBezTo>
                    <a:pt x="237" y="608"/>
                    <a:pt x="231" y="609"/>
                    <a:pt x="231" y="609"/>
                  </a:cubicBezTo>
                  <a:cubicBezTo>
                    <a:pt x="232" y="609"/>
                    <a:pt x="239" y="608"/>
                    <a:pt x="239" y="608"/>
                  </a:cubicBezTo>
                  <a:close/>
                  <a:moveTo>
                    <a:pt x="273" y="602"/>
                  </a:moveTo>
                  <a:cubicBezTo>
                    <a:pt x="271" y="603"/>
                    <a:pt x="267" y="603"/>
                    <a:pt x="265" y="603"/>
                  </a:cubicBezTo>
                  <a:cubicBezTo>
                    <a:pt x="267" y="603"/>
                    <a:pt x="273" y="603"/>
                    <a:pt x="273" y="602"/>
                  </a:cubicBezTo>
                  <a:close/>
                  <a:moveTo>
                    <a:pt x="295" y="602"/>
                  </a:moveTo>
                  <a:cubicBezTo>
                    <a:pt x="289" y="603"/>
                    <a:pt x="284" y="603"/>
                    <a:pt x="281" y="604"/>
                  </a:cubicBezTo>
                  <a:cubicBezTo>
                    <a:pt x="286" y="603"/>
                    <a:pt x="293" y="603"/>
                    <a:pt x="295" y="602"/>
                  </a:cubicBezTo>
                  <a:close/>
                  <a:moveTo>
                    <a:pt x="350" y="586"/>
                  </a:moveTo>
                  <a:cubicBezTo>
                    <a:pt x="345" y="587"/>
                    <a:pt x="330" y="588"/>
                    <a:pt x="322" y="589"/>
                  </a:cubicBezTo>
                  <a:lnTo>
                    <a:pt x="350" y="586"/>
                  </a:lnTo>
                  <a:close/>
                  <a:moveTo>
                    <a:pt x="353" y="591"/>
                  </a:moveTo>
                  <a:cubicBezTo>
                    <a:pt x="360" y="590"/>
                    <a:pt x="360" y="590"/>
                    <a:pt x="360" y="590"/>
                  </a:cubicBezTo>
                  <a:cubicBezTo>
                    <a:pt x="363" y="590"/>
                    <a:pt x="383" y="588"/>
                    <a:pt x="381" y="588"/>
                  </a:cubicBezTo>
                  <a:cubicBezTo>
                    <a:pt x="369" y="589"/>
                    <a:pt x="352" y="591"/>
                    <a:pt x="343" y="592"/>
                  </a:cubicBezTo>
                  <a:cubicBezTo>
                    <a:pt x="346" y="592"/>
                    <a:pt x="349" y="591"/>
                    <a:pt x="353" y="591"/>
                  </a:cubicBezTo>
                  <a:close/>
                  <a:moveTo>
                    <a:pt x="462" y="581"/>
                  </a:moveTo>
                  <a:cubicBezTo>
                    <a:pt x="463" y="580"/>
                    <a:pt x="462" y="580"/>
                    <a:pt x="461" y="580"/>
                  </a:cubicBezTo>
                  <a:cubicBezTo>
                    <a:pt x="458" y="581"/>
                    <a:pt x="457" y="581"/>
                    <a:pt x="457" y="581"/>
                  </a:cubicBezTo>
                  <a:lnTo>
                    <a:pt x="462" y="581"/>
                  </a:lnTo>
                  <a:close/>
                  <a:moveTo>
                    <a:pt x="512" y="574"/>
                  </a:moveTo>
                  <a:cubicBezTo>
                    <a:pt x="512" y="574"/>
                    <a:pt x="512" y="574"/>
                    <a:pt x="513" y="574"/>
                  </a:cubicBezTo>
                  <a:cubicBezTo>
                    <a:pt x="513" y="574"/>
                    <a:pt x="513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1" y="574"/>
                    <a:pt x="511" y="574"/>
                    <a:pt x="511" y="574"/>
                  </a:cubicBezTo>
                  <a:cubicBezTo>
                    <a:pt x="505" y="575"/>
                    <a:pt x="505" y="575"/>
                    <a:pt x="505" y="575"/>
                  </a:cubicBezTo>
                  <a:lnTo>
                    <a:pt x="512" y="574"/>
                  </a:lnTo>
                  <a:close/>
                  <a:moveTo>
                    <a:pt x="511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2" y="576"/>
                    <a:pt x="511" y="577"/>
                    <a:pt x="511" y="577"/>
                  </a:cubicBezTo>
                  <a:lnTo>
                    <a:pt x="511" y="576"/>
                  </a:lnTo>
                  <a:close/>
                  <a:moveTo>
                    <a:pt x="512" y="570"/>
                  </a:moveTo>
                  <a:cubicBezTo>
                    <a:pt x="512" y="570"/>
                    <a:pt x="511" y="570"/>
                    <a:pt x="511" y="570"/>
                  </a:cubicBezTo>
                  <a:cubicBezTo>
                    <a:pt x="511" y="570"/>
                    <a:pt x="512" y="570"/>
                    <a:pt x="512" y="570"/>
                  </a:cubicBezTo>
                  <a:close/>
                  <a:moveTo>
                    <a:pt x="512" y="575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5"/>
                  </a:cubicBezTo>
                  <a:close/>
                  <a:moveTo>
                    <a:pt x="513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3" y="576"/>
                  </a:cubicBezTo>
                  <a:close/>
                  <a:moveTo>
                    <a:pt x="512" y="569"/>
                  </a:moveTo>
                  <a:cubicBezTo>
                    <a:pt x="512" y="569"/>
                    <a:pt x="512" y="569"/>
                    <a:pt x="512" y="569"/>
                  </a:cubicBezTo>
                  <a:cubicBezTo>
                    <a:pt x="512" y="569"/>
                    <a:pt x="512" y="569"/>
                    <a:pt x="512" y="569"/>
                  </a:cubicBezTo>
                  <a:close/>
                  <a:moveTo>
                    <a:pt x="513" y="570"/>
                  </a:moveTo>
                  <a:cubicBezTo>
                    <a:pt x="513" y="570"/>
                    <a:pt x="512" y="570"/>
                    <a:pt x="512" y="570"/>
                  </a:cubicBezTo>
                  <a:cubicBezTo>
                    <a:pt x="512" y="570"/>
                    <a:pt x="513" y="570"/>
                    <a:pt x="513" y="570"/>
                  </a:cubicBezTo>
                  <a:close/>
                  <a:moveTo>
                    <a:pt x="513" y="576"/>
                  </a:moveTo>
                  <a:cubicBezTo>
                    <a:pt x="513" y="576"/>
                    <a:pt x="513" y="576"/>
                    <a:pt x="513" y="576"/>
                  </a:cubicBezTo>
                  <a:cubicBezTo>
                    <a:pt x="513" y="576"/>
                    <a:pt x="513" y="576"/>
                    <a:pt x="513" y="576"/>
                  </a:cubicBezTo>
                  <a:close/>
                  <a:moveTo>
                    <a:pt x="513" y="574"/>
                  </a:moveTo>
                  <a:cubicBezTo>
                    <a:pt x="513" y="574"/>
                    <a:pt x="513" y="574"/>
                    <a:pt x="513" y="574"/>
                  </a:cubicBezTo>
                  <a:cubicBezTo>
                    <a:pt x="513" y="574"/>
                    <a:pt x="513" y="574"/>
                    <a:pt x="513" y="574"/>
                  </a:cubicBezTo>
                  <a:close/>
                  <a:moveTo>
                    <a:pt x="514" y="574"/>
                  </a:move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lose/>
                  <a:moveTo>
                    <a:pt x="514" y="575"/>
                  </a:move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lose/>
                  <a:moveTo>
                    <a:pt x="515" y="571"/>
                  </a:moveTo>
                  <a:cubicBezTo>
                    <a:pt x="514" y="571"/>
                    <a:pt x="514" y="571"/>
                    <a:pt x="515" y="571"/>
                  </a:cubicBezTo>
                  <a:close/>
                  <a:moveTo>
                    <a:pt x="516" y="569"/>
                  </a:moveTo>
                  <a:cubicBezTo>
                    <a:pt x="515" y="569"/>
                    <a:pt x="515" y="569"/>
                    <a:pt x="515" y="569"/>
                  </a:cubicBezTo>
                  <a:cubicBezTo>
                    <a:pt x="515" y="569"/>
                    <a:pt x="515" y="569"/>
                    <a:pt x="516" y="569"/>
                  </a:cubicBezTo>
                  <a:close/>
                  <a:moveTo>
                    <a:pt x="515" y="569"/>
                  </a:moveTo>
                  <a:cubicBezTo>
                    <a:pt x="515" y="569"/>
                    <a:pt x="515" y="569"/>
                    <a:pt x="515" y="569"/>
                  </a:cubicBezTo>
                  <a:close/>
                  <a:moveTo>
                    <a:pt x="516" y="566"/>
                  </a:moveTo>
                  <a:cubicBezTo>
                    <a:pt x="516" y="566"/>
                    <a:pt x="515" y="566"/>
                    <a:pt x="515" y="566"/>
                  </a:cubicBezTo>
                  <a:cubicBezTo>
                    <a:pt x="515" y="566"/>
                    <a:pt x="516" y="566"/>
                    <a:pt x="516" y="566"/>
                  </a:cubicBezTo>
                  <a:close/>
                  <a:moveTo>
                    <a:pt x="517" y="566"/>
                  </a:moveTo>
                  <a:cubicBezTo>
                    <a:pt x="517" y="566"/>
                    <a:pt x="517" y="566"/>
                    <a:pt x="517" y="566"/>
                  </a:cubicBezTo>
                  <a:close/>
                  <a:moveTo>
                    <a:pt x="415" y="576"/>
                  </a:moveTo>
                  <a:cubicBezTo>
                    <a:pt x="410" y="577"/>
                    <a:pt x="403" y="578"/>
                    <a:pt x="399" y="578"/>
                  </a:cubicBezTo>
                  <a:cubicBezTo>
                    <a:pt x="398" y="578"/>
                    <a:pt x="395" y="578"/>
                    <a:pt x="393" y="579"/>
                  </a:cubicBezTo>
                  <a:cubicBezTo>
                    <a:pt x="402" y="578"/>
                    <a:pt x="409" y="577"/>
                    <a:pt x="415" y="576"/>
                  </a:cubicBezTo>
                  <a:close/>
                  <a:moveTo>
                    <a:pt x="512" y="571"/>
                  </a:moveTo>
                  <a:cubicBezTo>
                    <a:pt x="512" y="571"/>
                    <a:pt x="511" y="571"/>
                    <a:pt x="511" y="572"/>
                  </a:cubicBezTo>
                  <a:cubicBezTo>
                    <a:pt x="512" y="571"/>
                    <a:pt x="513" y="571"/>
                    <a:pt x="514" y="571"/>
                  </a:cubicBezTo>
                  <a:cubicBezTo>
                    <a:pt x="513" y="571"/>
                    <a:pt x="513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lose/>
                  <a:moveTo>
                    <a:pt x="513" y="575"/>
                  </a:moveTo>
                  <a:cubicBezTo>
                    <a:pt x="513" y="575"/>
                    <a:pt x="513" y="575"/>
                    <a:pt x="513" y="575"/>
                  </a:cubicBezTo>
                  <a:cubicBezTo>
                    <a:pt x="513" y="575"/>
                    <a:pt x="513" y="575"/>
                    <a:pt x="513" y="575"/>
                  </a:cubicBezTo>
                  <a:cubicBezTo>
                    <a:pt x="512" y="576"/>
                    <a:pt x="513" y="576"/>
                    <a:pt x="513" y="575"/>
                  </a:cubicBezTo>
                  <a:close/>
                  <a:moveTo>
                    <a:pt x="515" y="575"/>
                  </a:moveTo>
                  <a:cubicBezTo>
                    <a:pt x="515" y="575"/>
                    <a:pt x="515" y="575"/>
                    <a:pt x="515" y="575"/>
                  </a:cubicBezTo>
                  <a:cubicBezTo>
                    <a:pt x="514" y="575"/>
                    <a:pt x="513" y="575"/>
                    <a:pt x="513" y="575"/>
                  </a:cubicBezTo>
                  <a:cubicBezTo>
                    <a:pt x="514" y="575"/>
                    <a:pt x="515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7" y="575"/>
                    <a:pt x="517" y="575"/>
                  </a:cubicBezTo>
                  <a:cubicBezTo>
                    <a:pt x="517" y="575"/>
                    <a:pt x="516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5"/>
                    <a:pt x="515" y="575"/>
                  </a:cubicBezTo>
                  <a:close/>
                  <a:moveTo>
                    <a:pt x="515" y="568"/>
                  </a:moveTo>
                  <a:cubicBezTo>
                    <a:pt x="515" y="568"/>
                    <a:pt x="515" y="568"/>
                    <a:pt x="515" y="569"/>
                  </a:cubicBezTo>
                  <a:cubicBezTo>
                    <a:pt x="515" y="569"/>
                    <a:pt x="516" y="568"/>
                    <a:pt x="515" y="568"/>
                  </a:cubicBezTo>
                  <a:close/>
                  <a:moveTo>
                    <a:pt x="504" y="565"/>
                  </a:moveTo>
                  <a:cubicBezTo>
                    <a:pt x="504" y="565"/>
                    <a:pt x="504" y="565"/>
                    <a:pt x="504" y="564"/>
                  </a:cubicBezTo>
                  <a:cubicBezTo>
                    <a:pt x="504" y="564"/>
                    <a:pt x="505" y="564"/>
                    <a:pt x="505" y="564"/>
                  </a:cubicBezTo>
                  <a:cubicBezTo>
                    <a:pt x="505" y="563"/>
                    <a:pt x="503" y="563"/>
                    <a:pt x="504" y="562"/>
                  </a:cubicBezTo>
                  <a:cubicBezTo>
                    <a:pt x="504" y="561"/>
                    <a:pt x="504" y="560"/>
                    <a:pt x="504" y="560"/>
                  </a:cubicBezTo>
                  <a:cubicBezTo>
                    <a:pt x="504" y="559"/>
                    <a:pt x="504" y="559"/>
                    <a:pt x="504" y="559"/>
                  </a:cubicBezTo>
                  <a:cubicBezTo>
                    <a:pt x="504" y="558"/>
                    <a:pt x="504" y="558"/>
                    <a:pt x="504" y="558"/>
                  </a:cubicBezTo>
                  <a:cubicBezTo>
                    <a:pt x="503" y="558"/>
                    <a:pt x="503" y="558"/>
                    <a:pt x="503" y="558"/>
                  </a:cubicBezTo>
                  <a:cubicBezTo>
                    <a:pt x="502" y="553"/>
                    <a:pt x="502" y="553"/>
                    <a:pt x="502" y="553"/>
                  </a:cubicBezTo>
                  <a:cubicBezTo>
                    <a:pt x="498" y="539"/>
                    <a:pt x="496" y="525"/>
                    <a:pt x="495" y="513"/>
                  </a:cubicBezTo>
                  <a:cubicBezTo>
                    <a:pt x="493" y="501"/>
                    <a:pt x="492" y="491"/>
                    <a:pt x="491" y="479"/>
                  </a:cubicBezTo>
                  <a:cubicBezTo>
                    <a:pt x="488" y="445"/>
                    <a:pt x="486" y="412"/>
                    <a:pt x="486" y="379"/>
                  </a:cubicBezTo>
                  <a:cubicBezTo>
                    <a:pt x="486" y="360"/>
                    <a:pt x="486" y="335"/>
                    <a:pt x="486" y="318"/>
                  </a:cubicBezTo>
                  <a:cubicBezTo>
                    <a:pt x="486" y="296"/>
                    <a:pt x="487" y="275"/>
                    <a:pt x="487" y="256"/>
                  </a:cubicBezTo>
                  <a:cubicBezTo>
                    <a:pt x="488" y="243"/>
                    <a:pt x="488" y="232"/>
                    <a:pt x="488" y="220"/>
                  </a:cubicBezTo>
                  <a:cubicBezTo>
                    <a:pt x="489" y="209"/>
                    <a:pt x="489" y="209"/>
                    <a:pt x="489" y="209"/>
                  </a:cubicBezTo>
                  <a:cubicBezTo>
                    <a:pt x="489" y="198"/>
                    <a:pt x="490" y="187"/>
                    <a:pt x="490" y="175"/>
                  </a:cubicBezTo>
                  <a:cubicBezTo>
                    <a:pt x="491" y="164"/>
                    <a:pt x="492" y="154"/>
                    <a:pt x="492" y="142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500" y="26"/>
                    <a:pt x="499" y="27"/>
                    <a:pt x="499" y="27"/>
                  </a:cubicBezTo>
                  <a:cubicBezTo>
                    <a:pt x="497" y="27"/>
                    <a:pt x="497" y="27"/>
                    <a:pt x="497" y="27"/>
                  </a:cubicBezTo>
                  <a:cubicBezTo>
                    <a:pt x="490" y="27"/>
                    <a:pt x="490" y="27"/>
                    <a:pt x="490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60" y="28"/>
                    <a:pt x="448" y="28"/>
                    <a:pt x="437" y="28"/>
                  </a:cubicBezTo>
                  <a:cubicBezTo>
                    <a:pt x="409" y="29"/>
                    <a:pt x="373" y="30"/>
                    <a:pt x="343" y="30"/>
                  </a:cubicBezTo>
                  <a:cubicBezTo>
                    <a:pt x="317" y="30"/>
                    <a:pt x="290" y="30"/>
                    <a:pt x="263" y="30"/>
                  </a:cubicBezTo>
                  <a:cubicBezTo>
                    <a:pt x="244" y="30"/>
                    <a:pt x="222" y="30"/>
                    <a:pt x="202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9" y="29"/>
                    <a:pt x="158" y="28"/>
                    <a:pt x="147" y="28"/>
                  </a:cubicBezTo>
                  <a:cubicBezTo>
                    <a:pt x="128" y="27"/>
                    <a:pt x="109" y="26"/>
                    <a:pt x="89" y="25"/>
                  </a:cubicBezTo>
                  <a:cubicBezTo>
                    <a:pt x="72" y="24"/>
                    <a:pt x="54" y="22"/>
                    <a:pt x="36" y="20"/>
                  </a:cubicBezTo>
                  <a:cubicBezTo>
                    <a:pt x="33" y="20"/>
                    <a:pt x="30" y="19"/>
                    <a:pt x="26" y="1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24"/>
                    <a:pt x="15" y="156"/>
                    <a:pt x="15" y="194"/>
                  </a:cubicBezTo>
                  <a:cubicBezTo>
                    <a:pt x="14" y="222"/>
                    <a:pt x="14" y="252"/>
                    <a:pt x="14" y="284"/>
                  </a:cubicBezTo>
                  <a:cubicBezTo>
                    <a:pt x="14" y="324"/>
                    <a:pt x="15" y="366"/>
                    <a:pt x="15" y="408"/>
                  </a:cubicBezTo>
                  <a:cubicBezTo>
                    <a:pt x="16" y="453"/>
                    <a:pt x="18" y="498"/>
                    <a:pt x="21" y="542"/>
                  </a:cubicBezTo>
                  <a:cubicBezTo>
                    <a:pt x="21" y="543"/>
                    <a:pt x="21" y="546"/>
                    <a:pt x="21" y="549"/>
                  </a:cubicBezTo>
                  <a:cubicBezTo>
                    <a:pt x="21" y="553"/>
                    <a:pt x="22" y="552"/>
                    <a:pt x="22" y="557"/>
                  </a:cubicBezTo>
                  <a:cubicBezTo>
                    <a:pt x="22" y="562"/>
                    <a:pt x="22" y="559"/>
                    <a:pt x="22" y="562"/>
                  </a:cubicBezTo>
                  <a:cubicBezTo>
                    <a:pt x="23" y="572"/>
                    <a:pt x="24" y="581"/>
                    <a:pt x="25" y="590"/>
                  </a:cubicBezTo>
                  <a:cubicBezTo>
                    <a:pt x="26" y="595"/>
                    <a:pt x="27" y="599"/>
                    <a:pt x="28" y="604"/>
                  </a:cubicBezTo>
                  <a:cubicBezTo>
                    <a:pt x="28" y="606"/>
                    <a:pt x="29" y="608"/>
                    <a:pt x="29" y="610"/>
                  </a:cubicBezTo>
                  <a:cubicBezTo>
                    <a:pt x="30" y="613"/>
                    <a:pt x="30" y="613"/>
                    <a:pt x="30" y="613"/>
                  </a:cubicBezTo>
                  <a:cubicBezTo>
                    <a:pt x="30" y="614"/>
                    <a:pt x="30" y="614"/>
                    <a:pt x="30" y="614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5"/>
                    <a:pt x="31" y="616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33" y="615"/>
                    <a:pt x="33" y="615"/>
                    <a:pt x="33" y="615"/>
                  </a:cubicBezTo>
                  <a:cubicBezTo>
                    <a:pt x="47" y="614"/>
                    <a:pt x="47" y="614"/>
                    <a:pt x="47" y="614"/>
                  </a:cubicBezTo>
                  <a:cubicBezTo>
                    <a:pt x="74" y="611"/>
                    <a:pt x="74" y="611"/>
                    <a:pt x="74" y="611"/>
                  </a:cubicBezTo>
                  <a:cubicBezTo>
                    <a:pt x="80" y="611"/>
                    <a:pt x="74" y="611"/>
                    <a:pt x="79" y="611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87" y="601"/>
                    <a:pt x="187" y="601"/>
                    <a:pt x="187" y="601"/>
                  </a:cubicBezTo>
                  <a:cubicBezTo>
                    <a:pt x="189" y="600"/>
                    <a:pt x="188" y="600"/>
                    <a:pt x="190" y="600"/>
                  </a:cubicBezTo>
                  <a:cubicBezTo>
                    <a:pt x="193" y="600"/>
                    <a:pt x="191" y="600"/>
                    <a:pt x="194" y="600"/>
                  </a:cubicBezTo>
                  <a:cubicBezTo>
                    <a:pt x="202" y="599"/>
                    <a:pt x="202" y="599"/>
                    <a:pt x="202" y="599"/>
                  </a:cubicBezTo>
                  <a:cubicBezTo>
                    <a:pt x="279" y="591"/>
                    <a:pt x="279" y="591"/>
                    <a:pt x="279" y="591"/>
                  </a:cubicBezTo>
                  <a:cubicBezTo>
                    <a:pt x="284" y="591"/>
                    <a:pt x="284" y="591"/>
                    <a:pt x="292" y="590"/>
                  </a:cubicBezTo>
                  <a:cubicBezTo>
                    <a:pt x="297" y="590"/>
                    <a:pt x="297" y="590"/>
                    <a:pt x="301" y="589"/>
                  </a:cubicBezTo>
                  <a:cubicBezTo>
                    <a:pt x="302" y="589"/>
                    <a:pt x="313" y="588"/>
                    <a:pt x="309" y="588"/>
                  </a:cubicBezTo>
                  <a:cubicBezTo>
                    <a:pt x="311" y="588"/>
                    <a:pt x="309" y="589"/>
                    <a:pt x="310" y="588"/>
                  </a:cubicBezTo>
                  <a:cubicBezTo>
                    <a:pt x="315" y="588"/>
                    <a:pt x="330" y="586"/>
                    <a:pt x="339" y="586"/>
                  </a:cubicBezTo>
                  <a:cubicBezTo>
                    <a:pt x="376" y="582"/>
                    <a:pt x="376" y="582"/>
                    <a:pt x="376" y="582"/>
                  </a:cubicBezTo>
                  <a:cubicBezTo>
                    <a:pt x="363" y="584"/>
                    <a:pt x="353" y="585"/>
                    <a:pt x="350" y="586"/>
                  </a:cubicBezTo>
                  <a:cubicBezTo>
                    <a:pt x="362" y="585"/>
                    <a:pt x="386" y="582"/>
                    <a:pt x="398" y="581"/>
                  </a:cubicBezTo>
                  <a:cubicBezTo>
                    <a:pt x="499" y="571"/>
                    <a:pt x="499" y="571"/>
                    <a:pt x="499" y="571"/>
                  </a:cubicBezTo>
                  <a:cubicBezTo>
                    <a:pt x="502" y="571"/>
                    <a:pt x="503" y="571"/>
                    <a:pt x="503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3" y="569"/>
                    <a:pt x="514" y="569"/>
                    <a:pt x="515" y="569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408" y="580"/>
                    <a:pt x="408" y="580"/>
                    <a:pt x="408" y="580"/>
                  </a:cubicBezTo>
                  <a:cubicBezTo>
                    <a:pt x="331" y="588"/>
                    <a:pt x="331" y="588"/>
                    <a:pt x="331" y="588"/>
                  </a:cubicBezTo>
                  <a:cubicBezTo>
                    <a:pt x="317" y="589"/>
                    <a:pt x="311" y="590"/>
                    <a:pt x="317" y="590"/>
                  </a:cubicBezTo>
                  <a:cubicBezTo>
                    <a:pt x="335" y="589"/>
                    <a:pt x="350" y="587"/>
                    <a:pt x="367" y="585"/>
                  </a:cubicBezTo>
                  <a:cubicBezTo>
                    <a:pt x="370" y="585"/>
                    <a:pt x="374" y="585"/>
                    <a:pt x="369" y="586"/>
                  </a:cubicBezTo>
                  <a:cubicBezTo>
                    <a:pt x="334" y="590"/>
                    <a:pt x="294" y="593"/>
                    <a:pt x="266" y="596"/>
                  </a:cubicBezTo>
                  <a:cubicBezTo>
                    <a:pt x="261" y="597"/>
                    <a:pt x="256" y="597"/>
                    <a:pt x="250" y="598"/>
                  </a:cubicBezTo>
                  <a:cubicBezTo>
                    <a:pt x="243" y="599"/>
                    <a:pt x="243" y="599"/>
                    <a:pt x="243" y="599"/>
                  </a:cubicBezTo>
                  <a:cubicBezTo>
                    <a:pt x="244" y="599"/>
                    <a:pt x="246" y="599"/>
                    <a:pt x="246" y="599"/>
                  </a:cubicBezTo>
                  <a:cubicBezTo>
                    <a:pt x="280" y="596"/>
                    <a:pt x="305" y="594"/>
                    <a:pt x="340" y="590"/>
                  </a:cubicBezTo>
                  <a:cubicBezTo>
                    <a:pt x="354" y="590"/>
                    <a:pt x="354" y="590"/>
                    <a:pt x="354" y="590"/>
                  </a:cubicBezTo>
                  <a:cubicBezTo>
                    <a:pt x="396" y="585"/>
                    <a:pt x="396" y="585"/>
                    <a:pt x="396" y="585"/>
                  </a:cubicBezTo>
                  <a:cubicBezTo>
                    <a:pt x="399" y="585"/>
                    <a:pt x="398" y="585"/>
                    <a:pt x="400" y="585"/>
                  </a:cubicBezTo>
                  <a:cubicBezTo>
                    <a:pt x="433" y="582"/>
                    <a:pt x="463" y="579"/>
                    <a:pt x="492" y="576"/>
                  </a:cubicBezTo>
                  <a:cubicBezTo>
                    <a:pt x="417" y="584"/>
                    <a:pt x="417" y="584"/>
                    <a:pt x="417" y="584"/>
                  </a:cubicBezTo>
                  <a:cubicBezTo>
                    <a:pt x="413" y="584"/>
                    <a:pt x="412" y="584"/>
                    <a:pt x="409" y="585"/>
                  </a:cubicBezTo>
                  <a:cubicBezTo>
                    <a:pt x="332" y="592"/>
                    <a:pt x="332" y="592"/>
                    <a:pt x="332" y="592"/>
                  </a:cubicBezTo>
                  <a:cubicBezTo>
                    <a:pt x="329" y="593"/>
                    <a:pt x="328" y="593"/>
                    <a:pt x="338" y="592"/>
                  </a:cubicBezTo>
                  <a:cubicBezTo>
                    <a:pt x="335" y="593"/>
                    <a:pt x="334" y="593"/>
                    <a:pt x="329" y="593"/>
                  </a:cubicBezTo>
                  <a:cubicBezTo>
                    <a:pt x="329" y="593"/>
                    <a:pt x="330" y="593"/>
                    <a:pt x="332" y="593"/>
                  </a:cubicBezTo>
                  <a:cubicBezTo>
                    <a:pt x="302" y="596"/>
                    <a:pt x="302" y="596"/>
                    <a:pt x="302" y="596"/>
                  </a:cubicBezTo>
                  <a:cubicBezTo>
                    <a:pt x="300" y="596"/>
                    <a:pt x="299" y="597"/>
                    <a:pt x="301" y="596"/>
                  </a:cubicBezTo>
                  <a:cubicBezTo>
                    <a:pt x="333" y="593"/>
                    <a:pt x="333" y="593"/>
                    <a:pt x="333" y="593"/>
                  </a:cubicBezTo>
                  <a:cubicBezTo>
                    <a:pt x="349" y="592"/>
                    <a:pt x="349" y="592"/>
                    <a:pt x="349" y="592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65" y="590"/>
                    <a:pt x="365" y="590"/>
                    <a:pt x="365" y="590"/>
                  </a:cubicBezTo>
                  <a:cubicBezTo>
                    <a:pt x="373" y="589"/>
                    <a:pt x="373" y="589"/>
                    <a:pt x="373" y="589"/>
                  </a:cubicBezTo>
                  <a:cubicBezTo>
                    <a:pt x="414" y="585"/>
                    <a:pt x="414" y="585"/>
                    <a:pt x="414" y="585"/>
                  </a:cubicBezTo>
                  <a:cubicBezTo>
                    <a:pt x="424" y="584"/>
                    <a:pt x="434" y="583"/>
                    <a:pt x="445" y="582"/>
                  </a:cubicBezTo>
                  <a:cubicBezTo>
                    <a:pt x="441" y="583"/>
                    <a:pt x="432" y="584"/>
                    <a:pt x="424" y="584"/>
                  </a:cubicBezTo>
                  <a:cubicBezTo>
                    <a:pt x="346" y="593"/>
                    <a:pt x="346" y="593"/>
                    <a:pt x="346" y="593"/>
                  </a:cubicBezTo>
                  <a:cubicBezTo>
                    <a:pt x="343" y="593"/>
                    <a:pt x="348" y="593"/>
                    <a:pt x="350" y="593"/>
                  </a:cubicBezTo>
                  <a:cubicBezTo>
                    <a:pt x="369" y="591"/>
                    <a:pt x="369" y="591"/>
                    <a:pt x="369" y="591"/>
                  </a:cubicBezTo>
                  <a:cubicBezTo>
                    <a:pt x="372" y="590"/>
                    <a:pt x="367" y="591"/>
                    <a:pt x="370" y="590"/>
                  </a:cubicBezTo>
                  <a:cubicBezTo>
                    <a:pt x="420" y="585"/>
                    <a:pt x="420" y="585"/>
                    <a:pt x="420" y="585"/>
                  </a:cubicBezTo>
                  <a:cubicBezTo>
                    <a:pt x="422" y="585"/>
                    <a:pt x="427" y="585"/>
                    <a:pt x="424" y="585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34" y="584"/>
                    <a:pt x="429" y="585"/>
                    <a:pt x="430" y="585"/>
                  </a:cubicBezTo>
                  <a:cubicBezTo>
                    <a:pt x="433" y="585"/>
                    <a:pt x="440" y="584"/>
                    <a:pt x="443" y="583"/>
                  </a:cubicBezTo>
                  <a:cubicBezTo>
                    <a:pt x="466" y="581"/>
                    <a:pt x="484" y="579"/>
                    <a:pt x="510" y="577"/>
                  </a:cubicBezTo>
                  <a:cubicBezTo>
                    <a:pt x="493" y="578"/>
                    <a:pt x="471" y="581"/>
                    <a:pt x="448" y="583"/>
                  </a:cubicBezTo>
                  <a:cubicBezTo>
                    <a:pt x="443" y="584"/>
                    <a:pt x="449" y="583"/>
                    <a:pt x="446" y="584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22" y="586"/>
                    <a:pt x="419" y="586"/>
                    <a:pt x="413" y="587"/>
                  </a:cubicBezTo>
                  <a:cubicBezTo>
                    <a:pt x="389" y="589"/>
                    <a:pt x="389" y="589"/>
                    <a:pt x="389" y="589"/>
                  </a:cubicBezTo>
                  <a:cubicBezTo>
                    <a:pt x="382" y="590"/>
                    <a:pt x="377" y="591"/>
                    <a:pt x="368" y="592"/>
                  </a:cubicBezTo>
                  <a:cubicBezTo>
                    <a:pt x="366" y="592"/>
                    <a:pt x="367" y="592"/>
                    <a:pt x="361" y="593"/>
                  </a:cubicBezTo>
                  <a:cubicBezTo>
                    <a:pt x="360" y="593"/>
                    <a:pt x="367" y="592"/>
                    <a:pt x="363" y="593"/>
                  </a:cubicBezTo>
                  <a:cubicBezTo>
                    <a:pt x="359" y="593"/>
                    <a:pt x="362" y="593"/>
                    <a:pt x="360" y="593"/>
                  </a:cubicBezTo>
                  <a:cubicBezTo>
                    <a:pt x="355" y="593"/>
                    <a:pt x="353" y="594"/>
                    <a:pt x="351" y="594"/>
                  </a:cubicBezTo>
                  <a:cubicBezTo>
                    <a:pt x="340" y="595"/>
                    <a:pt x="329" y="596"/>
                    <a:pt x="318" y="597"/>
                  </a:cubicBezTo>
                  <a:cubicBezTo>
                    <a:pt x="314" y="598"/>
                    <a:pt x="323" y="597"/>
                    <a:pt x="319" y="598"/>
                  </a:cubicBezTo>
                  <a:cubicBezTo>
                    <a:pt x="314" y="598"/>
                    <a:pt x="299" y="600"/>
                    <a:pt x="295" y="600"/>
                  </a:cubicBezTo>
                  <a:cubicBezTo>
                    <a:pt x="261" y="603"/>
                    <a:pt x="261" y="603"/>
                    <a:pt x="261" y="603"/>
                  </a:cubicBezTo>
                  <a:cubicBezTo>
                    <a:pt x="256" y="604"/>
                    <a:pt x="261" y="604"/>
                    <a:pt x="259" y="604"/>
                  </a:cubicBezTo>
                  <a:cubicBezTo>
                    <a:pt x="250" y="605"/>
                    <a:pt x="244" y="605"/>
                    <a:pt x="234" y="606"/>
                  </a:cubicBezTo>
                  <a:cubicBezTo>
                    <a:pt x="229" y="607"/>
                    <a:pt x="218" y="608"/>
                    <a:pt x="210" y="609"/>
                  </a:cubicBezTo>
                  <a:cubicBezTo>
                    <a:pt x="209" y="609"/>
                    <a:pt x="215" y="609"/>
                    <a:pt x="220" y="608"/>
                  </a:cubicBezTo>
                  <a:cubicBezTo>
                    <a:pt x="217" y="609"/>
                    <a:pt x="208" y="610"/>
                    <a:pt x="205" y="610"/>
                  </a:cubicBezTo>
                  <a:cubicBezTo>
                    <a:pt x="177" y="613"/>
                    <a:pt x="154" y="616"/>
                    <a:pt x="122" y="619"/>
                  </a:cubicBezTo>
                  <a:cubicBezTo>
                    <a:pt x="117" y="619"/>
                    <a:pt x="115" y="620"/>
                    <a:pt x="111" y="620"/>
                  </a:cubicBezTo>
                  <a:cubicBezTo>
                    <a:pt x="109" y="620"/>
                    <a:pt x="110" y="620"/>
                    <a:pt x="111" y="620"/>
                  </a:cubicBezTo>
                  <a:cubicBezTo>
                    <a:pt x="93" y="622"/>
                    <a:pt x="54" y="626"/>
                    <a:pt x="42" y="627"/>
                  </a:cubicBezTo>
                  <a:cubicBezTo>
                    <a:pt x="37" y="628"/>
                    <a:pt x="44" y="627"/>
                    <a:pt x="41" y="627"/>
                  </a:cubicBezTo>
                  <a:cubicBezTo>
                    <a:pt x="35" y="628"/>
                    <a:pt x="35" y="628"/>
                    <a:pt x="35" y="628"/>
                  </a:cubicBezTo>
                  <a:cubicBezTo>
                    <a:pt x="34" y="628"/>
                    <a:pt x="34" y="628"/>
                    <a:pt x="34" y="628"/>
                  </a:cubicBezTo>
                  <a:cubicBezTo>
                    <a:pt x="32" y="628"/>
                    <a:pt x="32" y="628"/>
                    <a:pt x="32" y="628"/>
                  </a:cubicBezTo>
                  <a:cubicBezTo>
                    <a:pt x="27" y="629"/>
                    <a:pt x="27" y="629"/>
                    <a:pt x="27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21" y="627"/>
                    <a:pt x="21" y="627"/>
                    <a:pt x="21" y="627"/>
                  </a:cubicBezTo>
                  <a:cubicBezTo>
                    <a:pt x="20" y="625"/>
                    <a:pt x="20" y="625"/>
                    <a:pt x="20" y="625"/>
                  </a:cubicBezTo>
                  <a:cubicBezTo>
                    <a:pt x="19" y="623"/>
                    <a:pt x="18" y="621"/>
                    <a:pt x="18" y="619"/>
                  </a:cubicBezTo>
                  <a:cubicBezTo>
                    <a:pt x="17" y="617"/>
                    <a:pt x="17" y="616"/>
                    <a:pt x="17" y="615"/>
                  </a:cubicBezTo>
                  <a:cubicBezTo>
                    <a:pt x="16" y="612"/>
                    <a:pt x="16" y="612"/>
                    <a:pt x="16" y="612"/>
                  </a:cubicBezTo>
                  <a:cubicBezTo>
                    <a:pt x="15" y="609"/>
                    <a:pt x="15" y="607"/>
                    <a:pt x="15" y="605"/>
                  </a:cubicBezTo>
                  <a:cubicBezTo>
                    <a:pt x="14" y="600"/>
                    <a:pt x="13" y="596"/>
                    <a:pt x="12" y="592"/>
                  </a:cubicBezTo>
                  <a:cubicBezTo>
                    <a:pt x="11" y="583"/>
                    <a:pt x="10" y="575"/>
                    <a:pt x="9" y="568"/>
                  </a:cubicBezTo>
                  <a:cubicBezTo>
                    <a:pt x="9" y="564"/>
                    <a:pt x="9" y="558"/>
                    <a:pt x="9" y="557"/>
                  </a:cubicBezTo>
                  <a:cubicBezTo>
                    <a:pt x="8" y="549"/>
                    <a:pt x="7" y="535"/>
                    <a:pt x="6" y="526"/>
                  </a:cubicBezTo>
                  <a:cubicBezTo>
                    <a:pt x="3" y="468"/>
                    <a:pt x="2" y="410"/>
                    <a:pt x="1" y="351"/>
                  </a:cubicBezTo>
                  <a:cubicBezTo>
                    <a:pt x="0" y="292"/>
                    <a:pt x="1" y="232"/>
                    <a:pt x="1" y="17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79"/>
                    <a:pt x="3" y="71"/>
                    <a:pt x="3" y="6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0" y="6"/>
                    <a:pt x="45" y="7"/>
                  </a:cubicBezTo>
                  <a:cubicBezTo>
                    <a:pt x="54" y="8"/>
                    <a:pt x="63" y="9"/>
                    <a:pt x="71" y="9"/>
                  </a:cubicBezTo>
                  <a:cubicBezTo>
                    <a:pt x="95" y="12"/>
                    <a:pt x="122" y="13"/>
                    <a:pt x="148" y="14"/>
                  </a:cubicBezTo>
                  <a:cubicBezTo>
                    <a:pt x="159" y="14"/>
                    <a:pt x="168" y="15"/>
                    <a:pt x="17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8" y="15"/>
                    <a:pt x="225" y="16"/>
                    <a:pt x="242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99" y="16"/>
                    <a:pt x="338" y="16"/>
                    <a:pt x="371" y="15"/>
                  </a:cubicBezTo>
                  <a:cubicBezTo>
                    <a:pt x="397" y="15"/>
                    <a:pt x="397" y="15"/>
                    <a:pt x="397" y="15"/>
                  </a:cubicBezTo>
                  <a:cubicBezTo>
                    <a:pt x="411" y="14"/>
                    <a:pt x="411" y="14"/>
                    <a:pt x="411" y="14"/>
                  </a:cubicBezTo>
                  <a:cubicBezTo>
                    <a:pt x="426" y="14"/>
                    <a:pt x="448" y="13"/>
                    <a:pt x="464" y="13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509" y="11"/>
                    <a:pt x="509" y="11"/>
                    <a:pt x="509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6" y="11"/>
                    <a:pt x="515" y="12"/>
                    <a:pt x="515" y="12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7" y="129"/>
                    <a:pt x="507" y="129"/>
                    <a:pt x="507" y="129"/>
                  </a:cubicBezTo>
                  <a:cubicBezTo>
                    <a:pt x="507" y="130"/>
                    <a:pt x="507" y="131"/>
                    <a:pt x="507" y="132"/>
                  </a:cubicBezTo>
                  <a:cubicBezTo>
                    <a:pt x="506" y="150"/>
                    <a:pt x="506" y="168"/>
                    <a:pt x="505" y="186"/>
                  </a:cubicBezTo>
                  <a:cubicBezTo>
                    <a:pt x="505" y="189"/>
                    <a:pt x="505" y="189"/>
                    <a:pt x="505" y="191"/>
                  </a:cubicBezTo>
                  <a:cubicBezTo>
                    <a:pt x="504" y="200"/>
                    <a:pt x="504" y="206"/>
                    <a:pt x="504" y="214"/>
                  </a:cubicBezTo>
                  <a:cubicBezTo>
                    <a:pt x="502" y="248"/>
                    <a:pt x="502" y="273"/>
                    <a:pt x="501" y="301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2" y="365"/>
                    <a:pt x="502" y="365"/>
                    <a:pt x="502" y="365"/>
                  </a:cubicBezTo>
                  <a:cubicBezTo>
                    <a:pt x="502" y="376"/>
                    <a:pt x="502" y="376"/>
                    <a:pt x="502" y="376"/>
                  </a:cubicBezTo>
                  <a:cubicBezTo>
                    <a:pt x="502" y="386"/>
                    <a:pt x="502" y="386"/>
                    <a:pt x="502" y="386"/>
                  </a:cubicBezTo>
                  <a:cubicBezTo>
                    <a:pt x="502" y="402"/>
                    <a:pt x="502" y="402"/>
                    <a:pt x="502" y="402"/>
                  </a:cubicBezTo>
                  <a:cubicBezTo>
                    <a:pt x="503" y="417"/>
                    <a:pt x="503" y="417"/>
                    <a:pt x="503" y="417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46"/>
                    <a:pt x="505" y="458"/>
                    <a:pt x="506" y="474"/>
                  </a:cubicBezTo>
                  <a:cubicBezTo>
                    <a:pt x="507" y="484"/>
                    <a:pt x="508" y="495"/>
                    <a:pt x="510" y="508"/>
                  </a:cubicBezTo>
                  <a:cubicBezTo>
                    <a:pt x="511" y="515"/>
                    <a:pt x="512" y="523"/>
                    <a:pt x="514" y="528"/>
                  </a:cubicBezTo>
                  <a:cubicBezTo>
                    <a:pt x="514" y="532"/>
                    <a:pt x="515" y="536"/>
                    <a:pt x="515" y="539"/>
                  </a:cubicBezTo>
                  <a:cubicBezTo>
                    <a:pt x="516" y="543"/>
                    <a:pt x="517" y="547"/>
                    <a:pt x="518" y="551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4"/>
                    <a:pt x="519" y="554"/>
                    <a:pt x="519" y="554"/>
                  </a:cubicBezTo>
                  <a:cubicBezTo>
                    <a:pt x="520" y="554"/>
                    <a:pt x="520" y="554"/>
                    <a:pt x="520" y="555"/>
                  </a:cubicBezTo>
                  <a:cubicBezTo>
                    <a:pt x="520" y="555"/>
                    <a:pt x="520" y="557"/>
                    <a:pt x="521" y="557"/>
                  </a:cubicBezTo>
                  <a:cubicBezTo>
                    <a:pt x="521" y="557"/>
                    <a:pt x="522" y="557"/>
                    <a:pt x="522" y="557"/>
                  </a:cubicBezTo>
                  <a:cubicBezTo>
                    <a:pt x="522" y="558"/>
                    <a:pt x="522" y="558"/>
                    <a:pt x="522" y="558"/>
                  </a:cubicBezTo>
                  <a:cubicBezTo>
                    <a:pt x="522" y="559"/>
                    <a:pt x="522" y="559"/>
                    <a:pt x="522" y="560"/>
                  </a:cubicBezTo>
                  <a:cubicBezTo>
                    <a:pt x="522" y="560"/>
                    <a:pt x="523" y="560"/>
                    <a:pt x="523" y="560"/>
                  </a:cubicBezTo>
                  <a:cubicBezTo>
                    <a:pt x="523" y="560"/>
                    <a:pt x="523" y="561"/>
                    <a:pt x="523" y="561"/>
                  </a:cubicBezTo>
                  <a:cubicBezTo>
                    <a:pt x="523" y="561"/>
                    <a:pt x="523" y="562"/>
                    <a:pt x="523" y="562"/>
                  </a:cubicBezTo>
                  <a:cubicBezTo>
                    <a:pt x="523" y="562"/>
                    <a:pt x="523" y="563"/>
                    <a:pt x="523" y="563"/>
                  </a:cubicBezTo>
                  <a:cubicBezTo>
                    <a:pt x="523" y="563"/>
                    <a:pt x="523" y="563"/>
                    <a:pt x="523" y="563"/>
                  </a:cubicBezTo>
                  <a:cubicBezTo>
                    <a:pt x="523" y="563"/>
                    <a:pt x="523" y="565"/>
                    <a:pt x="523" y="565"/>
                  </a:cubicBezTo>
                  <a:cubicBezTo>
                    <a:pt x="523" y="565"/>
                    <a:pt x="523" y="566"/>
                    <a:pt x="524" y="566"/>
                  </a:cubicBezTo>
                  <a:cubicBezTo>
                    <a:pt x="524" y="567"/>
                    <a:pt x="523" y="568"/>
                    <a:pt x="523" y="569"/>
                  </a:cubicBezTo>
                  <a:cubicBezTo>
                    <a:pt x="523" y="569"/>
                    <a:pt x="523" y="569"/>
                    <a:pt x="523" y="569"/>
                  </a:cubicBezTo>
                  <a:cubicBezTo>
                    <a:pt x="523" y="569"/>
                    <a:pt x="522" y="570"/>
                    <a:pt x="522" y="570"/>
                  </a:cubicBezTo>
                  <a:cubicBezTo>
                    <a:pt x="522" y="570"/>
                    <a:pt x="522" y="571"/>
                    <a:pt x="522" y="571"/>
                  </a:cubicBezTo>
                  <a:cubicBezTo>
                    <a:pt x="522" y="571"/>
                    <a:pt x="521" y="571"/>
                    <a:pt x="521" y="572"/>
                  </a:cubicBezTo>
                  <a:cubicBezTo>
                    <a:pt x="521" y="572"/>
                    <a:pt x="521" y="572"/>
                    <a:pt x="521" y="573"/>
                  </a:cubicBezTo>
                  <a:cubicBezTo>
                    <a:pt x="520" y="573"/>
                    <a:pt x="520" y="573"/>
                    <a:pt x="519" y="574"/>
                  </a:cubicBezTo>
                  <a:cubicBezTo>
                    <a:pt x="518" y="574"/>
                    <a:pt x="518" y="575"/>
                    <a:pt x="517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6"/>
                    <a:pt x="514" y="576"/>
                  </a:cubicBezTo>
                  <a:cubicBezTo>
                    <a:pt x="514" y="576"/>
                    <a:pt x="514" y="576"/>
                    <a:pt x="514" y="575"/>
                  </a:cubicBezTo>
                  <a:cubicBezTo>
                    <a:pt x="513" y="575"/>
                    <a:pt x="513" y="576"/>
                    <a:pt x="513" y="576"/>
                  </a:cubicBezTo>
                  <a:cubicBezTo>
                    <a:pt x="512" y="574"/>
                    <a:pt x="510" y="574"/>
                    <a:pt x="509" y="574"/>
                  </a:cubicBezTo>
                  <a:cubicBezTo>
                    <a:pt x="509" y="573"/>
                    <a:pt x="509" y="573"/>
                    <a:pt x="509" y="573"/>
                  </a:cubicBezTo>
                  <a:cubicBezTo>
                    <a:pt x="509" y="573"/>
                    <a:pt x="508" y="572"/>
                    <a:pt x="508" y="572"/>
                  </a:cubicBezTo>
                  <a:cubicBezTo>
                    <a:pt x="507" y="572"/>
                    <a:pt x="507" y="571"/>
                    <a:pt x="506" y="571"/>
                  </a:cubicBezTo>
                  <a:cubicBezTo>
                    <a:pt x="506" y="570"/>
                    <a:pt x="506" y="570"/>
                    <a:pt x="506" y="570"/>
                  </a:cubicBezTo>
                  <a:cubicBezTo>
                    <a:pt x="506" y="569"/>
                    <a:pt x="505" y="569"/>
                    <a:pt x="505" y="569"/>
                  </a:cubicBezTo>
                  <a:cubicBezTo>
                    <a:pt x="505" y="568"/>
                    <a:pt x="505" y="568"/>
                    <a:pt x="505" y="567"/>
                  </a:cubicBezTo>
                  <a:cubicBezTo>
                    <a:pt x="505" y="567"/>
                    <a:pt x="504" y="567"/>
                    <a:pt x="504" y="566"/>
                  </a:cubicBezTo>
                  <a:cubicBezTo>
                    <a:pt x="504" y="566"/>
                    <a:pt x="504" y="566"/>
                    <a:pt x="504" y="565"/>
                  </a:cubicBezTo>
                  <a:close/>
                  <a:moveTo>
                    <a:pt x="321" y="596"/>
                  </a:moveTo>
                  <a:cubicBezTo>
                    <a:pt x="320" y="596"/>
                    <a:pt x="319" y="596"/>
                    <a:pt x="320" y="596"/>
                  </a:cubicBezTo>
                  <a:cubicBezTo>
                    <a:pt x="312" y="597"/>
                    <a:pt x="318" y="597"/>
                    <a:pt x="321" y="596"/>
                  </a:cubicBezTo>
                  <a:close/>
                  <a:moveTo>
                    <a:pt x="323" y="596"/>
                  </a:moveTo>
                  <a:cubicBezTo>
                    <a:pt x="346" y="594"/>
                    <a:pt x="346" y="594"/>
                    <a:pt x="346" y="594"/>
                  </a:cubicBezTo>
                  <a:cubicBezTo>
                    <a:pt x="349" y="594"/>
                    <a:pt x="352" y="593"/>
                    <a:pt x="357" y="593"/>
                  </a:cubicBezTo>
                  <a:cubicBezTo>
                    <a:pt x="358" y="592"/>
                    <a:pt x="373" y="591"/>
                    <a:pt x="372" y="591"/>
                  </a:cubicBezTo>
                  <a:cubicBezTo>
                    <a:pt x="365" y="592"/>
                    <a:pt x="360" y="592"/>
                    <a:pt x="355" y="592"/>
                  </a:cubicBezTo>
                  <a:cubicBezTo>
                    <a:pt x="352" y="593"/>
                    <a:pt x="356" y="593"/>
                    <a:pt x="354" y="593"/>
                  </a:cubicBezTo>
                  <a:cubicBezTo>
                    <a:pt x="347" y="593"/>
                    <a:pt x="332" y="595"/>
                    <a:pt x="322" y="596"/>
                  </a:cubicBezTo>
                  <a:cubicBezTo>
                    <a:pt x="321" y="596"/>
                    <a:pt x="325" y="596"/>
                    <a:pt x="323" y="596"/>
                  </a:cubicBezTo>
                  <a:close/>
                  <a:moveTo>
                    <a:pt x="449" y="104"/>
                  </a:moveTo>
                  <a:cubicBezTo>
                    <a:pt x="449" y="101"/>
                    <a:pt x="447" y="98"/>
                    <a:pt x="443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18" y="98"/>
                    <a:pt x="187" y="95"/>
                    <a:pt x="158" y="92"/>
                  </a:cubicBezTo>
                  <a:cubicBezTo>
                    <a:pt x="129" y="89"/>
                    <a:pt x="10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6" y="86"/>
                    <a:pt x="64" y="89"/>
                    <a:pt x="64" y="92"/>
                  </a:cubicBezTo>
                  <a:cubicBezTo>
                    <a:pt x="64" y="95"/>
                    <a:pt x="66" y="98"/>
                    <a:pt x="70" y="98"/>
                  </a:cubicBezTo>
                  <a:cubicBezTo>
                    <a:pt x="99" y="98"/>
                    <a:pt x="127" y="101"/>
                    <a:pt x="157" y="104"/>
                  </a:cubicBezTo>
                  <a:cubicBezTo>
                    <a:pt x="187" y="107"/>
                    <a:pt x="218" y="110"/>
                    <a:pt x="251" y="110"/>
                  </a:cubicBezTo>
                  <a:cubicBezTo>
                    <a:pt x="443" y="110"/>
                    <a:pt x="443" y="110"/>
                    <a:pt x="443" y="110"/>
                  </a:cubicBezTo>
                  <a:cubicBezTo>
                    <a:pt x="447" y="110"/>
                    <a:pt x="449" y="107"/>
                    <a:pt x="449" y="104"/>
                  </a:cubicBezTo>
                  <a:close/>
                  <a:moveTo>
                    <a:pt x="435" y="188"/>
                  </a:moveTo>
                  <a:cubicBezTo>
                    <a:pt x="435" y="185"/>
                    <a:pt x="432" y="182"/>
                    <a:pt x="429" y="182"/>
                  </a:cubicBezTo>
                  <a:cubicBezTo>
                    <a:pt x="369" y="182"/>
                    <a:pt x="305" y="179"/>
                    <a:pt x="244" y="176"/>
                  </a:cubicBezTo>
                  <a:cubicBezTo>
                    <a:pt x="184" y="173"/>
                    <a:pt x="121" y="170"/>
                    <a:pt x="62" y="170"/>
                  </a:cubicBezTo>
                  <a:cubicBezTo>
                    <a:pt x="58" y="170"/>
                    <a:pt x="56" y="173"/>
                    <a:pt x="56" y="176"/>
                  </a:cubicBezTo>
                  <a:cubicBezTo>
                    <a:pt x="56" y="179"/>
                    <a:pt x="58" y="182"/>
                    <a:pt x="62" y="182"/>
                  </a:cubicBezTo>
                  <a:cubicBezTo>
                    <a:pt x="121" y="182"/>
                    <a:pt x="183" y="185"/>
                    <a:pt x="244" y="188"/>
                  </a:cubicBezTo>
                  <a:cubicBezTo>
                    <a:pt x="305" y="191"/>
                    <a:pt x="368" y="194"/>
                    <a:pt x="429" y="194"/>
                  </a:cubicBezTo>
                  <a:cubicBezTo>
                    <a:pt x="432" y="194"/>
                    <a:pt x="435" y="191"/>
                    <a:pt x="435" y="188"/>
                  </a:cubicBezTo>
                  <a:close/>
                  <a:moveTo>
                    <a:pt x="191" y="270"/>
                  </a:moveTo>
                  <a:cubicBezTo>
                    <a:pt x="270" y="267"/>
                    <a:pt x="353" y="263"/>
                    <a:pt x="423" y="270"/>
                  </a:cubicBezTo>
                  <a:cubicBezTo>
                    <a:pt x="426" y="270"/>
                    <a:pt x="429" y="268"/>
                    <a:pt x="430" y="265"/>
                  </a:cubicBezTo>
                  <a:cubicBezTo>
                    <a:pt x="430" y="261"/>
                    <a:pt x="428" y="258"/>
                    <a:pt x="424" y="258"/>
                  </a:cubicBezTo>
                  <a:cubicBezTo>
                    <a:pt x="353" y="251"/>
                    <a:pt x="270" y="255"/>
                    <a:pt x="190" y="258"/>
                  </a:cubicBezTo>
                  <a:cubicBezTo>
                    <a:pt x="145" y="260"/>
                    <a:pt x="102" y="262"/>
                    <a:pt x="62" y="262"/>
                  </a:cubicBezTo>
                  <a:cubicBezTo>
                    <a:pt x="58" y="262"/>
                    <a:pt x="56" y="265"/>
                    <a:pt x="56" y="268"/>
                  </a:cubicBezTo>
                  <a:cubicBezTo>
                    <a:pt x="56" y="271"/>
                    <a:pt x="58" y="274"/>
                    <a:pt x="62" y="274"/>
                  </a:cubicBezTo>
                  <a:cubicBezTo>
                    <a:pt x="102" y="274"/>
                    <a:pt x="145" y="272"/>
                    <a:pt x="191" y="270"/>
                  </a:cubicBezTo>
                  <a:close/>
                  <a:moveTo>
                    <a:pt x="275" y="358"/>
                  </a:moveTo>
                  <a:cubicBezTo>
                    <a:pt x="329" y="355"/>
                    <a:pt x="380" y="352"/>
                    <a:pt x="426" y="352"/>
                  </a:cubicBezTo>
                  <a:cubicBezTo>
                    <a:pt x="430" y="352"/>
                    <a:pt x="432" y="349"/>
                    <a:pt x="432" y="346"/>
                  </a:cubicBezTo>
                  <a:cubicBezTo>
                    <a:pt x="432" y="343"/>
                    <a:pt x="430" y="340"/>
                    <a:pt x="426" y="340"/>
                  </a:cubicBezTo>
                  <a:cubicBezTo>
                    <a:pt x="379" y="340"/>
                    <a:pt x="326" y="343"/>
                    <a:pt x="274" y="346"/>
                  </a:cubicBezTo>
                  <a:cubicBezTo>
                    <a:pt x="204" y="351"/>
                    <a:pt x="131" y="355"/>
                    <a:pt x="69" y="352"/>
                  </a:cubicBezTo>
                  <a:cubicBezTo>
                    <a:pt x="66" y="352"/>
                    <a:pt x="63" y="354"/>
                    <a:pt x="63" y="358"/>
                  </a:cubicBezTo>
                  <a:cubicBezTo>
                    <a:pt x="63" y="361"/>
                    <a:pt x="65" y="364"/>
                    <a:pt x="69" y="364"/>
                  </a:cubicBezTo>
                  <a:cubicBezTo>
                    <a:pt x="83" y="365"/>
                    <a:pt x="99" y="365"/>
                    <a:pt x="115" y="365"/>
                  </a:cubicBezTo>
                  <a:cubicBezTo>
                    <a:pt x="166" y="365"/>
                    <a:pt x="221" y="362"/>
                    <a:pt x="275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4370013A-0DFB-460E-B6CA-6C4937DFC3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0918" y="3396264"/>
              <a:ext cx="749257" cy="269587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039700-C9D2-4D69-8037-4C39870B2585}"/>
                </a:ext>
              </a:extLst>
            </p:cNvPr>
            <p:cNvGrpSpPr/>
            <p:nvPr/>
          </p:nvGrpSpPr>
          <p:grpSpPr>
            <a:xfrm>
              <a:off x="4236159" y="3396264"/>
              <a:ext cx="642254" cy="269616"/>
              <a:chOff x="2904293" y="3220318"/>
              <a:chExt cx="491607" cy="20637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58A0E03-8286-4B99-84BC-D8C8AAF82EB7}"/>
                  </a:ext>
                </a:extLst>
              </p:cNvPr>
              <p:cNvSpPr/>
              <p:nvPr/>
            </p:nvSpPr>
            <p:spPr>
              <a:xfrm>
                <a:off x="2904293" y="3220318"/>
                <a:ext cx="491607" cy="206375"/>
              </a:xfrm>
              <a:prstGeom prst="roundRect">
                <a:avLst/>
              </a:prstGeom>
              <a:solidFill>
                <a:srgbClr val="F8D8D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F39C6F9-5691-44BD-91FF-AFF845DA28CF}"/>
                  </a:ext>
                </a:extLst>
              </p:cNvPr>
              <p:cNvSpPr/>
              <p:nvPr/>
            </p:nvSpPr>
            <p:spPr>
              <a:xfrm>
                <a:off x="2963728" y="3264194"/>
                <a:ext cx="123825" cy="1238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44241E7-DA4E-45B9-805A-1E8E32ECAC34}"/>
                  </a:ext>
                </a:extLst>
              </p:cNvPr>
              <p:cNvSpPr/>
              <p:nvPr/>
            </p:nvSpPr>
            <p:spPr>
              <a:xfrm>
                <a:off x="3221686" y="3264194"/>
                <a:ext cx="123825" cy="1238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F1991E7-A115-4E2B-B05F-3AA9B303AC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5454" y="3396264"/>
              <a:ext cx="749257" cy="269587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Graphic 40" descr="Robot with solid fill">
              <a:extLst>
                <a:ext uri="{FF2B5EF4-FFF2-40B4-BE49-F238E27FC236}">
                  <a16:creationId xmlns:a16="http://schemas.microsoft.com/office/drawing/2014/main" id="{573A314A-7CBB-430E-8714-5D04ABD1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33477" y="3073857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5D4E53-EACC-4288-83A9-912545CA8B96}"/>
                </a:ext>
              </a:extLst>
            </p:cNvPr>
            <p:cNvSpPr txBox="1"/>
            <p:nvPr/>
          </p:nvSpPr>
          <p:spPr>
            <a:xfrm>
              <a:off x="3845488" y="4023182"/>
              <a:ext cx="1423595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nugget </a:t>
              </a:r>
              <a:r>
                <a:rPr lang="en-US" dirty="0" err="1"/>
                <a:t>repr</a:t>
              </a:r>
              <a:r>
                <a:rPr lang="en-US" dirty="0"/>
                <a:t>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3D4727-B53F-4BCC-8042-EB2AACABF2A2}"/>
                </a:ext>
              </a:extLst>
            </p:cNvPr>
            <p:cNvSpPr txBox="1"/>
            <p:nvPr/>
          </p:nvSpPr>
          <p:spPr>
            <a:xfrm>
              <a:off x="1897574" y="4023182"/>
              <a:ext cx="1050288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long doc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6D3961-D8F6-4BCA-9CA3-3BD04F8334EB}"/>
                </a:ext>
              </a:extLst>
            </p:cNvPr>
            <p:cNvSpPr txBox="1"/>
            <p:nvPr/>
          </p:nvSpPr>
          <p:spPr>
            <a:xfrm>
              <a:off x="6107073" y="4023182"/>
              <a:ext cx="1437060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downstream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4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Document similarity test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2E61-31D9-4FD8-BE46-F76845F96D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389887"/>
            <a:ext cx="8096622" cy="20407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Existing datasets (e.g. STS) are short sentences.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2 synthetic datasets with up to 256 tokens per document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Paraphrase identification (PI) built on </a:t>
            </a:r>
            <a:r>
              <a:rPr lang="en-US" sz="2000" dirty="0" err="1"/>
              <a:t>ParaBank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Passage re-ranking (RR) built on </a:t>
            </a:r>
            <a:r>
              <a:rPr lang="en-US" sz="2000" dirty="0" err="1"/>
              <a:t>WikiText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Task: Rank 20 candidates based on their similarity to the </a:t>
            </a:r>
            <a:r>
              <a:rPr lang="en-US" sz="2000" dirty="0" err="1"/>
              <a:t>src</a:t>
            </a:r>
            <a:r>
              <a:rPr lang="en-US" sz="2000" dirty="0"/>
              <a:t> doc.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010EAB-0A86-49F4-A460-3D121252C9A3}"/>
              </a:ext>
            </a:extLst>
          </p:cNvPr>
          <p:cNvGrpSpPr/>
          <p:nvPr/>
        </p:nvGrpSpPr>
        <p:grpSpPr>
          <a:xfrm>
            <a:off x="2609777" y="3509630"/>
            <a:ext cx="3590648" cy="1254994"/>
            <a:chOff x="2609777" y="3604880"/>
            <a:chExt cx="3590648" cy="1254994"/>
          </a:xfrm>
        </p:grpSpPr>
        <p:sp>
          <p:nvSpPr>
            <p:cNvPr id="6" name="Freeform 503">
              <a:extLst>
                <a:ext uri="{FF2B5EF4-FFF2-40B4-BE49-F238E27FC236}">
                  <a16:creationId xmlns:a16="http://schemas.microsoft.com/office/drawing/2014/main" id="{E48E70A6-A2E5-4BA3-BA32-C08BA2058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34" y="3668641"/>
              <a:ext cx="538980" cy="647700"/>
            </a:xfrm>
            <a:custGeom>
              <a:avLst/>
              <a:gdLst>
                <a:gd name="T0" fmla="*/ 239 w 524"/>
                <a:gd name="T1" fmla="*/ 608 h 629"/>
                <a:gd name="T2" fmla="*/ 281 w 524"/>
                <a:gd name="T3" fmla="*/ 604 h 629"/>
                <a:gd name="T4" fmla="*/ 381 w 524"/>
                <a:gd name="T5" fmla="*/ 588 h 629"/>
                <a:gd name="T6" fmla="*/ 512 w 524"/>
                <a:gd name="T7" fmla="*/ 574 h 629"/>
                <a:gd name="T8" fmla="*/ 512 w 524"/>
                <a:gd name="T9" fmla="*/ 574 h 629"/>
                <a:gd name="T10" fmla="*/ 511 w 524"/>
                <a:gd name="T11" fmla="*/ 576 h 629"/>
                <a:gd name="T12" fmla="*/ 512 w 524"/>
                <a:gd name="T13" fmla="*/ 576 h 629"/>
                <a:gd name="T14" fmla="*/ 512 w 524"/>
                <a:gd name="T15" fmla="*/ 569 h 629"/>
                <a:gd name="T16" fmla="*/ 513 w 524"/>
                <a:gd name="T17" fmla="*/ 574 h 629"/>
                <a:gd name="T18" fmla="*/ 514 w 524"/>
                <a:gd name="T19" fmla="*/ 575 h 629"/>
                <a:gd name="T20" fmla="*/ 516 w 524"/>
                <a:gd name="T21" fmla="*/ 569 h 629"/>
                <a:gd name="T22" fmla="*/ 517 w 524"/>
                <a:gd name="T23" fmla="*/ 566 h 629"/>
                <a:gd name="T24" fmla="*/ 514 w 524"/>
                <a:gd name="T25" fmla="*/ 571 h 629"/>
                <a:gd name="T26" fmla="*/ 513 w 524"/>
                <a:gd name="T27" fmla="*/ 575 h 629"/>
                <a:gd name="T28" fmla="*/ 516 w 524"/>
                <a:gd name="T29" fmla="*/ 575 h 629"/>
                <a:gd name="T30" fmla="*/ 515 w 524"/>
                <a:gd name="T31" fmla="*/ 569 h 629"/>
                <a:gd name="T32" fmla="*/ 504 w 524"/>
                <a:gd name="T33" fmla="*/ 559 h 629"/>
                <a:gd name="T34" fmla="*/ 486 w 524"/>
                <a:gd name="T35" fmla="*/ 318 h 629"/>
                <a:gd name="T36" fmla="*/ 497 w 524"/>
                <a:gd name="T37" fmla="*/ 57 h 629"/>
                <a:gd name="T38" fmla="*/ 472 w 524"/>
                <a:gd name="T39" fmla="*/ 27 h 629"/>
                <a:gd name="T40" fmla="*/ 147 w 524"/>
                <a:gd name="T41" fmla="*/ 28 h 629"/>
                <a:gd name="T42" fmla="*/ 18 w 524"/>
                <a:gd name="T43" fmla="*/ 18 h 629"/>
                <a:gd name="T44" fmla="*/ 22 w 524"/>
                <a:gd name="T45" fmla="*/ 557 h 629"/>
                <a:gd name="T46" fmla="*/ 30 w 524"/>
                <a:gd name="T47" fmla="*/ 615 h 629"/>
                <a:gd name="T48" fmla="*/ 155 w 524"/>
                <a:gd name="T49" fmla="*/ 604 h 629"/>
                <a:gd name="T50" fmla="*/ 301 w 524"/>
                <a:gd name="T51" fmla="*/ 589 h 629"/>
                <a:gd name="T52" fmla="*/ 499 w 524"/>
                <a:gd name="T53" fmla="*/ 571 h 629"/>
                <a:gd name="T54" fmla="*/ 515 w 524"/>
                <a:gd name="T55" fmla="*/ 569 h 629"/>
                <a:gd name="T56" fmla="*/ 317 w 524"/>
                <a:gd name="T57" fmla="*/ 590 h 629"/>
                <a:gd name="T58" fmla="*/ 340 w 524"/>
                <a:gd name="T59" fmla="*/ 590 h 629"/>
                <a:gd name="T60" fmla="*/ 332 w 524"/>
                <a:gd name="T61" fmla="*/ 592 h 629"/>
                <a:gd name="T62" fmla="*/ 349 w 524"/>
                <a:gd name="T63" fmla="*/ 592 h 629"/>
                <a:gd name="T64" fmla="*/ 346 w 524"/>
                <a:gd name="T65" fmla="*/ 593 h 629"/>
                <a:gd name="T66" fmla="*/ 430 w 524"/>
                <a:gd name="T67" fmla="*/ 585 h 629"/>
                <a:gd name="T68" fmla="*/ 389 w 524"/>
                <a:gd name="T69" fmla="*/ 589 h 629"/>
                <a:gd name="T70" fmla="*/ 319 w 524"/>
                <a:gd name="T71" fmla="*/ 598 h 629"/>
                <a:gd name="T72" fmla="*/ 205 w 524"/>
                <a:gd name="T73" fmla="*/ 610 h 629"/>
                <a:gd name="T74" fmla="*/ 34 w 524"/>
                <a:gd name="T75" fmla="*/ 628 h 629"/>
                <a:gd name="T76" fmla="*/ 20 w 524"/>
                <a:gd name="T77" fmla="*/ 625 h 629"/>
                <a:gd name="T78" fmla="*/ 9 w 524"/>
                <a:gd name="T79" fmla="*/ 557 h 629"/>
                <a:gd name="T80" fmla="*/ 4 w 524"/>
                <a:gd name="T81" fmla="*/ 17 h 629"/>
                <a:gd name="T82" fmla="*/ 18 w 524"/>
                <a:gd name="T83" fmla="*/ 3 h 629"/>
                <a:gd name="T84" fmla="*/ 188 w 524"/>
                <a:gd name="T85" fmla="*/ 15 h 629"/>
                <a:gd name="T86" fmla="*/ 464 w 524"/>
                <a:gd name="T87" fmla="*/ 13 h 629"/>
                <a:gd name="T88" fmla="*/ 515 w 524"/>
                <a:gd name="T89" fmla="*/ 16 h 629"/>
                <a:gd name="T90" fmla="*/ 504 w 524"/>
                <a:gd name="T91" fmla="*/ 214 h 629"/>
                <a:gd name="T92" fmla="*/ 503 w 524"/>
                <a:gd name="T93" fmla="*/ 417 h 629"/>
                <a:gd name="T94" fmla="*/ 519 w 524"/>
                <a:gd name="T95" fmla="*/ 553 h 629"/>
                <a:gd name="T96" fmla="*/ 522 w 524"/>
                <a:gd name="T97" fmla="*/ 560 h 629"/>
                <a:gd name="T98" fmla="*/ 524 w 524"/>
                <a:gd name="T99" fmla="*/ 566 h 629"/>
                <a:gd name="T100" fmla="*/ 519 w 524"/>
                <a:gd name="T101" fmla="*/ 574 h 629"/>
                <a:gd name="T102" fmla="*/ 509 w 524"/>
                <a:gd name="T103" fmla="*/ 573 h 629"/>
                <a:gd name="T104" fmla="*/ 504 w 524"/>
                <a:gd name="T105" fmla="*/ 565 h 629"/>
                <a:gd name="T106" fmla="*/ 372 w 524"/>
                <a:gd name="T107" fmla="*/ 591 h 629"/>
                <a:gd name="T108" fmla="*/ 251 w 524"/>
                <a:gd name="T109" fmla="*/ 98 h 629"/>
                <a:gd name="T110" fmla="*/ 251 w 524"/>
                <a:gd name="T111" fmla="*/ 110 h 629"/>
                <a:gd name="T112" fmla="*/ 56 w 524"/>
                <a:gd name="T113" fmla="*/ 176 h 629"/>
                <a:gd name="T114" fmla="*/ 430 w 524"/>
                <a:gd name="T115" fmla="*/ 265 h 629"/>
                <a:gd name="T116" fmla="*/ 275 w 524"/>
                <a:gd name="T117" fmla="*/ 358 h 629"/>
                <a:gd name="T118" fmla="*/ 69 w 524"/>
                <a:gd name="T119" fmla="*/ 36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4" h="629">
                  <a:moveTo>
                    <a:pt x="105" y="608"/>
                  </a:moveTo>
                  <a:cubicBezTo>
                    <a:pt x="107" y="607"/>
                    <a:pt x="109" y="607"/>
                    <a:pt x="113" y="607"/>
                  </a:cubicBezTo>
                  <a:cubicBezTo>
                    <a:pt x="112" y="607"/>
                    <a:pt x="108" y="607"/>
                    <a:pt x="105" y="608"/>
                  </a:cubicBezTo>
                  <a:close/>
                  <a:moveTo>
                    <a:pt x="227" y="609"/>
                  </a:moveTo>
                  <a:cubicBezTo>
                    <a:pt x="228" y="609"/>
                    <a:pt x="221" y="609"/>
                    <a:pt x="219" y="610"/>
                  </a:cubicBezTo>
                  <a:lnTo>
                    <a:pt x="227" y="609"/>
                  </a:lnTo>
                  <a:close/>
                  <a:moveTo>
                    <a:pt x="239" y="608"/>
                  </a:moveTo>
                  <a:cubicBezTo>
                    <a:pt x="237" y="608"/>
                    <a:pt x="231" y="609"/>
                    <a:pt x="231" y="609"/>
                  </a:cubicBezTo>
                  <a:cubicBezTo>
                    <a:pt x="232" y="609"/>
                    <a:pt x="239" y="608"/>
                    <a:pt x="239" y="608"/>
                  </a:cubicBezTo>
                  <a:close/>
                  <a:moveTo>
                    <a:pt x="273" y="602"/>
                  </a:moveTo>
                  <a:cubicBezTo>
                    <a:pt x="271" y="603"/>
                    <a:pt x="267" y="603"/>
                    <a:pt x="265" y="603"/>
                  </a:cubicBezTo>
                  <a:cubicBezTo>
                    <a:pt x="267" y="603"/>
                    <a:pt x="273" y="603"/>
                    <a:pt x="273" y="602"/>
                  </a:cubicBezTo>
                  <a:close/>
                  <a:moveTo>
                    <a:pt x="295" y="602"/>
                  </a:moveTo>
                  <a:cubicBezTo>
                    <a:pt x="289" y="603"/>
                    <a:pt x="284" y="603"/>
                    <a:pt x="281" y="604"/>
                  </a:cubicBezTo>
                  <a:cubicBezTo>
                    <a:pt x="286" y="603"/>
                    <a:pt x="293" y="603"/>
                    <a:pt x="295" y="602"/>
                  </a:cubicBezTo>
                  <a:close/>
                  <a:moveTo>
                    <a:pt x="350" y="586"/>
                  </a:moveTo>
                  <a:cubicBezTo>
                    <a:pt x="345" y="587"/>
                    <a:pt x="330" y="588"/>
                    <a:pt x="322" y="589"/>
                  </a:cubicBezTo>
                  <a:lnTo>
                    <a:pt x="350" y="586"/>
                  </a:lnTo>
                  <a:close/>
                  <a:moveTo>
                    <a:pt x="353" y="591"/>
                  </a:moveTo>
                  <a:cubicBezTo>
                    <a:pt x="360" y="590"/>
                    <a:pt x="360" y="590"/>
                    <a:pt x="360" y="590"/>
                  </a:cubicBezTo>
                  <a:cubicBezTo>
                    <a:pt x="363" y="590"/>
                    <a:pt x="383" y="588"/>
                    <a:pt x="381" y="588"/>
                  </a:cubicBezTo>
                  <a:cubicBezTo>
                    <a:pt x="369" y="589"/>
                    <a:pt x="352" y="591"/>
                    <a:pt x="343" y="592"/>
                  </a:cubicBezTo>
                  <a:cubicBezTo>
                    <a:pt x="346" y="592"/>
                    <a:pt x="349" y="591"/>
                    <a:pt x="353" y="591"/>
                  </a:cubicBezTo>
                  <a:close/>
                  <a:moveTo>
                    <a:pt x="462" y="581"/>
                  </a:moveTo>
                  <a:cubicBezTo>
                    <a:pt x="463" y="580"/>
                    <a:pt x="462" y="580"/>
                    <a:pt x="461" y="580"/>
                  </a:cubicBezTo>
                  <a:cubicBezTo>
                    <a:pt x="458" y="581"/>
                    <a:pt x="457" y="581"/>
                    <a:pt x="457" y="581"/>
                  </a:cubicBezTo>
                  <a:lnTo>
                    <a:pt x="462" y="581"/>
                  </a:lnTo>
                  <a:close/>
                  <a:moveTo>
                    <a:pt x="512" y="574"/>
                  </a:moveTo>
                  <a:cubicBezTo>
                    <a:pt x="512" y="574"/>
                    <a:pt x="512" y="574"/>
                    <a:pt x="513" y="574"/>
                  </a:cubicBezTo>
                  <a:cubicBezTo>
                    <a:pt x="513" y="574"/>
                    <a:pt x="513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2" y="574"/>
                    <a:pt x="512" y="574"/>
                    <a:pt x="512" y="574"/>
                  </a:cubicBezTo>
                  <a:cubicBezTo>
                    <a:pt x="511" y="574"/>
                    <a:pt x="511" y="574"/>
                    <a:pt x="511" y="574"/>
                  </a:cubicBezTo>
                  <a:cubicBezTo>
                    <a:pt x="505" y="575"/>
                    <a:pt x="505" y="575"/>
                    <a:pt x="505" y="575"/>
                  </a:cubicBezTo>
                  <a:lnTo>
                    <a:pt x="512" y="574"/>
                  </a:lnTo>
                  <a:close/>
                  <a:moveTo>
                    <a:pt x="511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1" y="576"/>
                    <a:pt x="511" y="576"/>
                    <a:pt x="511" y="576"/>
                  </a:cubicBezTo>
                  <a:cubicBezTo>
                    <a:pt x="512" y="576"/>
                    <a:pt x="511" y="577"/>
                    <a:pt x="511" y="577"/>
                  </a:cubicBezTo>
                  <a:lnTo>
                    <a:pt x="511" y="576"/>
                  </a:lnTo>
                  <a:close/>
                  <a:moveTo>
                    <a:pt x="512" y="570"/>
                  </a:moveTo>
                  <a:cubicBezTo>
                    <a:pt x="512" y="570"/>
                    <a:pt x="511" y="570"/>
                    <a:pt x="511" y="570"/>
                  </a:cubicBezTo>
                  <a:cubicBezTo>
                    <a:pt x="511" y="570"/>
                    <a:pt x="512" y="570"/>
                    <a:pt x="512" y="570"/>
                  </a:cubicBezTo>
                  <a:close/>
                  <a:moveTo>
                    <a:pt x="512" y="575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2" y="575"/>
                  </a:cubicBezTo>
                  <a:close/>
                  <a:moveTo>
                    <a:pt x="513" y="576"/>
                  </a:moveTo>
                  <a:cubicBezTo>
                    <a:pt x="512" y="576"/>
                    <a:pt x="512" y="576"/>
                    <a:pt x="512" y="576"/>
                  </a:cubicBezTo>
                  <a:cubicBezTo>
                    <a:pt x="512" y="576"/>
                    <a:pt x="512" y="576"/>
                    <a:pt x="513" y="576"/>
                  </a:cubicBezTo>
                  <a:close/>
                  <a:moveTo>
                    <a:pt x="512" y="569"/>
                  </a:moveTo>
                  <a:cubicBezTo>
                    <a:pt x="512" y="569"/>
                    <a:pt x="512" y="569"/>
                    <a:pt x="512" y="569"/>
                  </a:cubicBezTo>
                  <a:cubicBezTo>
                    <a:pt x="512" y="569"/>
                    <a:pt x="512" y="569"/>
                    <a:pt x="512" y="569"/>
                  </a:cubicBezTo>
                  <a:close/>
                  <a:moveTo>
                    <a:pt x="513" y="570"/>
                  </a:moveTo>
                  <a:cubicBezTo>
                    <a:pt x="513" y="570"/>
                    <a:pt x="512" y="570"/>
                    <a:pt x="512" y="570"/>
                  </a:cubicBezTo>
                  <a:cubicBezTo>
                    <a:pt x="512" y="570"/>
                    <a:pt x="513" y="570"/>
                    <a:pt x="513" y="570"/>
                  </a:cubicBezTo>
                  <a:close/>
                  <a:moveTo>
                    <a:pt x="513" y="576"/>
                  </a:moveTo>
                  <a:cubicBezTo>
                    <a:pt x="513" y="576"/>
                    <a:pt x="513" y="576"/>
                    <a:pt x="513" y="576"/>
                  </a:cubicBezTo>
                  <a:cubicBezTo>
                    <a:pt x="513" y="576"/>
                    <a:pt x="513" y="576"/>
                    <a:pt x="513" y="576"/>
                  </a:cubicBezTo>
                  <a:close/>
                  <a:moveTo>
                    <a:pt x="513" y="574"/>
                  </a:moveTo>
                  <a:cubicBezTo>
                    <a:pt x="513" y="574"/>
                    <a:pt x="513" y="574"/>
                    <a:pt x="513" y="574"/>
                  </a:cubicBezTo>
                  <a:cubicBezTo>
                    <a:pt x="513" y="574"/>
                    <a:pt x="513" y="574"/>
                    <a:pt x="513" y="574"/>
                  </a:cubicBezTo>
                  <a:close/>
                  <a:moveTo>
                    <a:pt x="514" y="574"/>
                  </a:moveTo>
                  <a:cubicBezTo>
                    <a:pt x="514" y="574"/>
                    <a:pt x="514" y="574"/>
                    <a:pt x="514" y="574"/>
                  </a:cubicBezTo>
                  <a:cubicBezTo>
                    <a:pt x="514" y="574"/>
                    <a:pt x="514" y="574"/>
                    <a:pt x="514" y="574"/>
                  </a:cubicBezTo>
                  <a:close/>
                  <a:moveTo>
                    <a:pt x="514" y="575"/>
                  </a:move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ubicBezTo>
                    <a:pt x="514" y="575"/>
                    <a:pt x="514" y="575"/>
                    <a:pt x="514" y="575"/>
                  </a:cubicBezTo>
                  <a:close/>
                  <a:moveTo>
                    <a:pt x="515" y="571"/>
                  </a:moveTo>
                  <a:cubicBezTo>
                    <a:pt x="514" y="571"/>
                    <a:pt x="514" y="571"/>
                    <a:pt x="515" y="571"/>
                  </a:cubicBezTo>
                  <a:close/>
                  <a:moveTo>
                    <a:pt x="516" y="569"/>
                  </a:moveTo>
                  <a:cubicBezTo>
                    <a:pt x="515" y="569"/>
                    <a:pt x="515" y="569"/>
                    <a:pt x="515" y="569"/>
                  </a:cubicBezTo>
                  <a:cubicBezTo>
                    <a:pt x="515" y="569"/>
                    <a:pt x="515" y="569"/>
                    <a:pt x="516" y="569"/>
                  </a:cubicBezTo>
                  <a:close/>
                  <a:moveTo>
                    <a:pt x="515" y="569"/>
                  </a:moveTo>
                  <a:cubicBezTo>
                    <a:pt x="515" y="569"/>
                    <a:pt x="515" y="569"/>
                    <a:pt x="515" y="569"/>
                  </a:cubicBezTo>
                  <a:close/>
                  <a:moveTo>
                    <a:pt x="516" y="566"/>
                  </a:moveTo>
                  <a:cubicBezTo>
                    <a:pt x="516" y="566"/>
                    <a:pt x="515" y="566"/>
                    <a:pt x="515" y="566"/>
                  </a:cubicBezTo>
                  <a:cubicBezTo>
                    <a:pt x="515" y="566"/>
                    <a:pt x="516" y="566"/>
                    <a:pt x="516" y="566"/>
                  </a:cubicBezTo>
                  <a:close/>
                  <a:moveTo>
                    <a:pt x="517" y="566"/>
                  </a:moveTo>
                  <a:cubicBezTo>
                    <a:pt x="517" y="566"/>
                    <a:pt x="517" y="566"/>
                    <a:pt x="517" y="566"/>
                  </a:cubicBezTo>
                  <a:close/>
                  <a:moveTo>
                    <a:pt x="415" y="576"/>
                  </a:moveTo>
                  <a:cubicBezTo>
                    <a:pt x="410" y="577"/>
                    <a:pt x="403" y="578"/>
                    <a:pt x="399" y="578"/>
                  </a:cubicBezTo>
                  <a:cubicBezTo>
                    <a:pt x="398" y="578"/>
                    <a:pt x="395" y="578"/>
                    <a:pt x="393" y="579"/>
                  </a:cubicBezTo>
                  <a:cubicBezTo>
                    <a:pt x="402" y="578"/>
                    <a:pt x="409" y="577"/>
                    <a:pt x="415" y="576"/>
                  </a:cubicBezTo>
                  <a:close/>
                  <a:moveTo>
                    <a:pt x="512" y="571"/>
                  </a:moveTo>
                  <a:cubicBezTo>
                    <a:pt x="512" y="571"/>
                    <a:pt x="511" y="571"/>
                    <a:pt x="511" y="572"/>
                  </a:cubicBezTo>
                  <a:cubicBezTo>
                    <a:pt x="512" y="571"/>
                    <a:pt x="513" y="571"/>
                    <a:pt x="514" y="571"/>
                  </a:cubicBezTo>
                  <a:cubicBezTo>
                    <a:pt x="513" y="571"/>
                    <a:pt x="513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ubicBezTo>
                    <a:pt x="512" y="571"/>
                    <a:pt x="512" y="571"/>
                    <a:pt x="512" y="571"/>
                  </a:cubicBezTo>
                  <a:close/>
                  <a:moveTo>
                    <a:pt x="513" y="575"/>
                  </a:moveTo>
                  <a:cubicBezTo>
                    <a:pt x="513" y="575"/>
                    <a:pt x="513" y="575"/>
                    <a:pt x="513" y="575"/>
                  </a:cubicBezTo>
                  <a:cubicBezTo>
                    <a:pt x="513" y="575"/>
                    <a:pt x="513" y="575"/>
                    <a:pt x="513" y="575"/>
                  </a:cubicBezTo>
                  <a:cubicBezTo>
                    <a:pt x="512" y="576"/>
                    <a:pt x="513" y="576"/>
                    <a:pt x="513" y="575"/>
                  </a:cubicBezTo>
                  <a:close/>
                  <a:moveTo>
                    <a:pt x="515" y="575"/>
                  </a:moveTo>
                  <a:cubicBezTo>
                    <a:pt x="515" y="575"/>
                    <a:pt x="515" y="575"/>
                    <a:pt x="515" y="575"/>
                  </a:cubicBezTo>
                  <a:cubicBezTo>
                    <a:pt x="514" y="575"/>
                    <a:pt x="513" y="575"/>
                    <a:pt x="513" y="575"/>
                  </a:cubicBezTo>
                  <a:cubicBezTo>
                    <a:pt x="514" y="575"/>
                    <a:pt x="515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7" y="575"/>
                    <a:pt x="517" y="575"/>
                  </a:cubicBezTo>
                  <a:cubicBezTo>
                    <a:pt x="517" y="575"/>
                    <a:pt x="516" y="575"/>
                    <a:pt x="516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5"/>
                    <a:pt x="515" y="575"/>
                  </a:cubicBezTo>
                  <a:close/>
                  <a:moveTo>
                    <a:pt x="515" y="568"/>
                  </a:moveTo>
                  <a:cubicBezTo>
                    <a:pt x="515" y="568"/>
                    <a:pt x="515" y="568"/>
                    <a:pt x="515" y="569"/>
                  </a:cubicBezTo>
                  <a:cubicBezTo>
                    <a:pt x="515" y="569"/>
                    <a:pt x="516" y="568"/>
                    <a:pt x="515" y="568"/>
                  </a:cubicBezTo>
                  <a:close/>
                  <a:moveTo>
                    <a:pt x="504" y="565"/>
                  </a:moveTo>
                  <a:cubicBezTo>
                    <a:pt x="504" y="565"/>
                    <a:pt x="504" y="565"/>
                    <a:pt x="504" y="564"/>
                  </a:cubicBezTo>
                  <a:cubicBezTo>
                    <a:pt x="504" y="564"/>
                    <a:pt x="505" y="564"/>
                    <a:pt x="505" y="564"/>
                  </a:cubicBezTo>
                  <a:cubicBezTo>
                    <a:pt x="505" y="563"/>
                    <a:pt x="503" y="563"/>
                    <a:pt x="504" y="562"/>
                  </a:cubicBezTo>
                  <a:cubicBezTo>
                    <a:pt x="504" y="561"/>
                    <a:pt x="504" y="560"/>
                    <a:pt x="504" y="560"/>
                  </a:cubicBezTo>
                  <a:cubicBezTo>
                    <a:pt x="504" y="559"/>
                    <a:pt x="504" y="559"/>
                    <a:pt x="504" y="559"/>
                  </a:cubicBezTo>
                  <a:cubicBezTo>
                    <a:pt x="504" y="558"/>
                    <a:pt x="504" y="558"/>
                    <a:pt x="504" y="558"/>
                  </a:cubicBezTo>
                  <a:cubicBezTo>
                    <a:pt x="503" y="558"/>
                    <a:pt x="503" y="558"/>
                    <a:pt x="503" y="558"/>
                  </a:cubicBezTo>
                  <a:cubicBezTo>
                    <a:pt x="502" y="553"/>
                    <a:pt x="502" y="553"/>
                    <a:pt x="502" y="553"/>
                  </a:cubicBezTo>
                  <a:cubicBezTo>
                    <a:pt x="498" y="539"/>
                    <a:pt x="496" y="525"/>
                    <a:pt x="495" y="513"/>
                  </a:cubicBezTo>
                  <a:cubicBezTo>
                    <a:pt x="493" y="501"/>
                    <a:pt x="492" y="491"/>
                    <a:pt x="491" y="479"/>
                  </a:cubicBezTo>
                  <a:cubicBezTo>
                    <a:pt x="488" y="445"/>
                    <a:pt x="486" y="412"/>
                    <a:pt x="486" y="379"/>
                  </a:cubicBezTo>
                  <a:cubicBezTo>
                    <a:pt x="486" y="360"/>
                    <a:pt x="486" y="335"/>
                    <a:pt x="486" y="318"/>
                  </a:cubicBezTo>
                  <a:cubicBezTo>
                    <a:pt x="486" y="296"/>
                    <a:pt x="487" y="275"/>
                    <a:pt x="487" y="256"/>
                  </a:cubicBezTo>
                  <a:cubicBezTo>
                    <a:pt x="488" y="243"/>
                    <a:pt x="488" y="232"/>
                    <a:pt x="488" y="220"/>
                  </a:cubicBezTo>
                  <a:cubicBezTo>
                    <a:pt x="489" y="209"/>
                    <a:pt x="489" y="209"/>
                    <a:pt x="489" y="209"/>
                  </a:cubicBezTo>
                  <a:cubicBezTo>
                    <a:pt x="489" y="198"/>
                    <a:pt x="490" y="187"/>
                    <a:pt x="490" y="175"/>
                  </a:cubicBezTo>
                  <a:cubicBezTo>
                    <a:pt x="491" y="164"/>
                    <a:pt x="492" y="154"/>
                    <a:pt x="492" y="142"/>
                  </a:cubicBezTo>
                  <a:cubicBezTo>
                    <a:pt x="495" y="87"/>
                    <a:pt x="495" y="87"/>
                    <a:pt x="495" y="87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500" y="26"/>
                    <a:pt x="499" y="27"/>
                    <a:pt x="499" y="27"/>
                  </a:cubicBezTo>
                  <a:cubicBezTo>
                    <a:pt x="497" y="27"/>
                    <a:pt x="497" y="27"/>
                    <a:pt x="497" y="27"/>
                  </a:cubicBezTo>
                  <a:cubicBezTo>
                    <a:pt x="490" y="27"/>
                    <a:pt x="490" y="27"/>
                    <a:pt x="490" y="27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60" y="28"/>
                    <a:pt x="448" y="28"/>
                    <a:pt x="437" y="28"/>
                  </a:cubicBezTo>
                  <a:cubicBezTo>
                    <a:pt x="409" y="29"/>
                    <a:pt x="373" y="30"/>
                    <a:pt x="343" y="30"/>
                  </a:cubicBezTo>
                  <a:cubicBezTo>
                    <a:pt x="317" y="30"/>
                    <a:pt x="290" y="30"/>
                    <a:pt x="263" y="30"/>
                  </a:cubicBezTo>
                  <a:cubicBezTo>
                    <a:pt x="244" y="30"/>
                    <a:pt x="222" y="30"/>
                    <a:pt x="202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9" y="29"/>
                    <a:pt x="158" y="28"/>
                    <a:pt x="147" y="28"/>
                  </a:cubicBezTo>
                  <a:cubicBezTo>
                    <a:pt x="128" y="27"/>
                    <a:pt x="109" y="26"/>
                    <a:pt x="89" y="25"/>
                  </a:cubicBezTo>
                  <a:cubicBezTo>
                    <a:pt x="72" y="24"/>
                    <a:pt x="54" y="22"/>
                    <a:pt x="36" y="20"/>
                  </a:cubicBezTo>
                  <a:cubicBezTo>
                    <a:pt x="33" y="20"/>
                    <a:pt x="30" y="19"/>
                    <a:pt x="26" y="1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24"/>
                    <a:pt x="15" y="156"/>
                    <a:pt x="15" y="194"/>
                  </a:cubicBezTo>
                  <a:cubicBezTo>
                    <a:pt x="14" y="222"/>
                    <a:pt x="14" y="252"/>
                    <a:pt x="14" y="284"/>
                  </a:cubicBezTo>
                  <a:cubicBezTo>
                    <a:pt x="14" y="324"/>
                    <a:pt x="15" y="366"/>
                    <a:pt x="15" y="408"/>
                  </a:cubicBezTo>
                  <a:cubicBezTo>
                    <a:pt x="16" y="453"/>
                    <a:pt x="18" y="498"/>
                    <a:pt x="21" y="542"/>
                  </a:cubicBezTo>
                  <a:cubicBezTo>
                    <a:pt x="21" y="543"/>
                    <a:pt x="21" y="546"/>
                    <a:pt x="21" y="549"/>
                  </a:cubicBezTo>
                  <a:cubicBezTo>
                    <a:pt x="21" y="553"/>
                    <a:pt x="22" y="552"/>
                    <a:pt x="22" y="557"/>
                  </a:cubicBezTo>
                  <a:cubicBezTo>
                    <a:pt x="22" y="562"/>
                    <a:pt x="22" y="559"/>
                    <a:pt x="22" y="562"/>
                  </a:cubicBezTo>
                  <a:cubicBezTo>
                    <a:pt x="23" y="572"/>
                    <a:pt x="24" y="581"/>
                    <a:pt x="25" y="590"/>
                  </a:cubicBezTo>
                  <a:cubicBezTo>
                    <a:pt x="26" y="595"/>
                    <a:pt x="27" y="599"/>
                    <a:pt x="28" y="604"/>
                  </a:cubicBezTo>
                  <a:cubicBezTo>
                    <a:pt x="28" y="606"/>
                    <a:pt x="29" y="608"/>
                    <a:pt x="29" y="610"/>
                  </a:cubicBezTo>
                  <a:cubicBezTo>
                    <a:pt x="30" y="613"/>
                    <a:pt x="30" y="613"/>
                    <a:pt x="30" y="613"/>
                  </a:cubicBezTo>
                  <a:cubicBezTo>
                    <a:pt x="30" y="614"/>
                    <a:pt x="30" y="614"/>
                    <a:pt x="30" y="614"/>
                  </a:cubicBezTo>
                  <a:cubicBezTo>
                    <a:pt x="30" y="615"/>
                    <a:pt x="30" y="615"/>
                    <a:pt x="30" y="615"/>
                  </a:cubicBezTo>
                  <a:cubicBezTo>
                    <a:pt x="31" y="615"/>
                    <a:pt x="31" y="615"/>
                    <a:pt x="31" y="616"/>
                  </a:cubicBezTo>
                  <a:cubicBezTo>
                    <a:pt x="31" y="615"/>
                    <a:pt x="31" y="615"/>
                    <a:pt x="31" y="615"/>
                  </a:cubicBezTo>
                  <a:cubicBezTo>
                    <a:pt x="33" y="615"/>
                    <a:pt x="33" y="615"/>
                    <a:pt x="33" y="615"/>
                  </a:cubicBezTo>
                  <a:cubicBezTo>
                    <a:pt x="47" y="614"/>
                    <a:pt x="47" y="614"/>
                    <a:pt x="47" y="614"/>
                  </a:cubicBezTo>
                  <a:cubicBezTo>
                    <a:pt x="74" y="611"/>
                    <a:pt x="74" y="611"/>
                    <a:pt x="74" y="611"/>
                  </a:cubicBezTo>
                  <a:cubicBezTo>
                    <a:pt x="80" y="611"/>
                    <a:pt x="74" y="611"/>
                    <a:pt x="79" y="611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87" y="601"/>
                    <a:pt x="187" y="601"/>
                    <a:pt x="187" y="601"/>
                  </a:cubicBezTo>
                  <a:cubicBezTo>
                    <a:pt x="189" y="600"/>
                    <a:pt x="188" y="600"/>
                    <a:pt x="190" y="600"/>
                  </a:cubicBezTo>
                  <a:cubicBezTo>
                    <a:pt x="193" y="600"/>
                    <a:pt x="191" y="600"/>
                    <a:pt x="194" y="600"/>
                  </a:cubicBezTo>
                  <a:cubicBezTo>
                    <a:pt x="202" y="599"/>
                    <a:pt x="202" y="599"/>
                    <a:pt x="202" y="599"/>
                  </a:cubicBezTo>
                  <a:cubicBezTo>
                    <a:pt x="279" y="591"/>
                    <a:pt x="279" y="591"/>
                    <a:pt x="279" y="591"/>
                  </a:cubicBezTo>
                  <a:cubicBezTo>
                    <a:pt x="284" y="591"/>
                    <a:pt x="284" y="591"/>
                    <a:pt x="292" y="590"/>
                  </a:cubicBezTo>
                  <a:cubicBezTo>
                    <a:pt x="297" y="590"/>
                    <a:pt x="297" y="590"/>
                    <a:pt x="301" y="589"/>
                  </a:cubicBezTo>
                  <a:cubicBezTo>
                    <a:pt x="302" y="589"/>
                    <a:pt x="313" y="588"/>
                    <a:pt x="309" y="588"/>
                  </a:cubicBezTo>
                  <a:cubicBezTo>
                    <a:pt x="311" y="588"/>
                    <a:pt x="309" y="589"/>
                    <a:pt x="310" y="588"/>
                  </a:cubicBezTo>
                  <a:cubicBezTo>
                    <a:pt x="315" y="588"/>
                    <a:pt x="330" y="586"/>
                    <a:pt x="339" y="586"/>
                  </a:cubicBezTo>
                  <a:cubicBezTo>
                    <a:pt x="376" y="582"/>
                    <a:pt x="376" y="582"/>
                    <a:pt x="376" y="582"/>
                  </a:cubicBezTo>
                  <a:cubicBezTo>
                    <a:pt x="363" y="584"/>
                    <a:pt x="353" y="585"/>
                    <a:pt x="350" y="586"/>
                  </a:cubicBezTo>
                  <a:cubicBezTo>
                    <a:pt x="362" y="585"/>
                    <a:pt x="386" y="582"/>
                    <a:pt x="398" y="581"/>
                  </a:cubicBezTo>
                  <a:cubicBezTo>
                    <a:pt x="499" y="571"/>
                    <a:pt x="499" y="571"/>
                    <a:pt x="499" y="571"/>
                  </a:cubicBezTo>
                  <a:cubicBezTo>
                    <a:pt x="502" y="571"/>
                    <a:pt x="503" y="571"/>
                    <a:pt x="503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3" y="569"/>
                    <a:pt x="514" y="569"/>
                    <a:pt x="515" y="569"/>
                  </a:cubicBezTo>
                  <a:cubicBezTo>
                    <a:pt x="513" y="570"/>
                    <a:pt x="513" y="570"/>
                    <a:pt x="513" y="570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511" y="570"/>
                    <a:pt x="511" y="570"/>
                    <a:pt x="511" y="570"/>
                  </a:cubicBezTo>
                  <a:cubicBezTo>
                    <a:pt x="509" y="570"/>
                    <a:pt x="509" y="570"/>
                    <a:pt x="509" y="570"/>
                  </a:cubicBezTo>
                  <a:cubicBezTo>
                    <a:pt x="408" y="580"/>
                    <a:pt x="408" y="580"/>
                    <a:pt x="408" y="580"/>
                  </a:cubicBezTo>
                  <a:cubicBezTo>
                    <a:pt x="331" y="588"/>
                    <a:pt x="331" y="588"/>
                    <a:pt x="331" y="588"/>
                  </a:cubicBezTo>
                  <a:cubicBezTo>
                    <a:pt x="317" y="589"/>
                    <a:pt x="311" y="590"/>
                    <a:pt x="317" y="590"/>
                  </a:cubicBezTo>
                  <a:cubicBezTo>
                    <a:pt x="335" y="589"/>
                    <a:pt x="350" y="587"/>
                    <a:pt x="367" y="585"/>
                  </a:cubicBezTo>
                  <a:cubicBezTo>
                    <a:pt x="370" y="585"/>
                    <a:pt x="374" y="585"/>
                    <a:pt x="369" y="586"/>
                  </a:cubicBezTo>
                  <a:cubicBezTo>
                    <a:pt x="334" y="590"/>
                    <a:pt x="294" y="593"/>
                    <a:pt x="266" y="596"/>
                  </a:cubicBezTo>
                  <a:cubicBezTo>
                    <a:pt x="261" y="597"/>
                    <a:pt x="256" y="597"/>
                    <a:pt x="250" y="598"/>
                  </a:cubicBezTo>
                  <a:cubicBezTo>
                    <a:pt x="243" y="599"/>
                    <a:pt x="243" y="599"/>
                    <a:pt x="243" y="599"/>
                  </a:cubicBezTo>
                  <a:cubicBezTo>
                    <a:pt x="244" y="599"/>
                    <a:pt x="246" y="599"/>
                    <a:pt x="246" y="599"/>
                  </a:cubicBezTo>
                  <a:cubicBezTo>
                    <a:pt x="280" y="596"/>
                    <a:pt x="305" y="594"/>
                    <a:pt x="340" y="590"/>
                  </a:cubicBezTo>
                  <a:cubicBezTo>
                    <a:pt x="354" y="590"/>
                    <a:pt x="354" y="590"/>
                    <a:pt x="354" y="590"/>
                  </a:cubicBezTo>
                  <a:cubicBezTo>
                    <a:pt x="396" y="585"/>
                    <a:pt x="396" y="585"/>
                    <a:pt x="396" y="585"/>
                  </a:cubicBezTo>
                  <a:cubicBezTo>
                    <a:pt x="399" y="585"/>
                    <a:pt x="398" y="585"/>
                    <a:pt x="400" y="585"/>
                  </a:cubicBezTo>
                  <a:cubicBezTo>
                    <a:pt x="433" y="582"/>
                    <a:pt x="463" y="579"/>
                    <a:pt x="492" y="576"/>
                  </a:cubicBezTo>
                  <a:cubicBezTo>
                    <a:pt x="417" y="584"/>
                    <a:pt x="417" y="584"/>
                    <a:pt x="417" y="584"/>
                  </a:cubicBezTo>
                  <a:cubicBezTo>
                    <a:pt x="413" y="584"/>
                    <a:pt x="412" y="584"/>
                    <a:pt x="409" y="585"/>
                  </a:cubicBezTo>
                  <a:cubicBezTo>
                    <a:pt x="332" y="592"/>
                    <a:pt x="332" y="592"/>
                    <a:pt x="332" y="592"/>
                  </a:cubicBezTo>
                  <a:cubicBezTo>
                    <a:pt x="329" y="593"/>
                    <a:pt x="328" y="593"/>
                    <a:pt x="338" y="592"/>
                  </a:cubicBezTo>
                  <a:cubicBezTo>
                    <a:pt x="335" y="593"/>
                    <a:pt x="334" y="593"/>
                    <a:pt x="329" y="593"/>
                  </a:cubicBezTo>
                  <a:cubicBezTo>
                    <a:pt x="329" y="593"/>
                    <a:pt x="330" y="593"/>
                    <a:pt x="332" y="593"/>
                  </a:cubicBezTo>
                  <a:cubicBezTo>
                    <a:pt x="302" y="596"/>
                    <a:pt x="302" y="596"/>
                    <a:pt x="302" y="596"/>
                  </a:cubicBezTo>
                  <a:cubicBezTo>
                    <a:pt x="300" y="596"/>
                    <a:pt x="299" y="597"/>
                    <a:pt x="301" y="596"/>
                  </a:cubicBezTo>
                  <a:cubicBezTo>
                    <a:pt x="333" y="593"/>
                    <a:pt x="333" y="593"/>
                    <a:pt x="333" y="593"/>
                  </a:cubicBezTo>
                  <a:cubicBezTo>
                    <a:pt x="349" y="592"/>
                    <a:pt x="349" y="592"/>
                    <a:pt x="349" y="592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65" y="590"/>
                    <a:pt x="365" y="590"/>
                    <a:pt x="365" y="590"/>
                  </a:cubicBezTo>
                  <a:cubicBezTo>
                    <a:pt x="373" y="589"/>
                    <a:pt x="373" y="589"/>
                    <a:pt x="373" y="589"/>
                  </a:cubicBezTo>
                  <a:cubicBezTo>
                    <a:pt x="414" y="585"/>
                    <a:pt x="414" y="585"/>
                    <a:pt x="414" y="585"/>
                  </a:cubicBezTo>
                  <a:cubicBezTo>
                    <a:pt x="424" y="584"/>
                    <a:pt x="434" y="583"/>
                    <a:pt x="445" y="582"/>
                  </a:cubicBezTo>
                  <a:cubicBezTo>
                    <a:pt x="441" y="583"/>
                    <a:pt x="432" y="584"/>
                    <a:pt x="424" y="584"/>
                  </a:cubicBezTo>
                  <a:cubicBezTo>
                    <a:pt x="346" y="593"/>
                    <a:pt x="346" y="593"/>
                    <a:pt x="346" y="593"/>
                  </a:cubicBezTo>
                  <a:cubicBezTo>
                    <a:pt x="343" y="593"/>
                    <a:pt x="348" y="593"/>
                    <a:pt x="350" y="593"/>
                  </a:cubicBezTo>
                  <a:cubicBezTo>
                    <a:pt x="369" y="591"/>
                    <a:pt x="369" y="591"/>
                    <a:pt x="369" y="591"/>
                  </a:cubicBezTo>
                  <a:cubicBezTo>
                    <a:pt x="372" y="590"/>
                    <a:pt x="367" y="591"/>
                    <a:pt x="370" y="590"/>
                  </a:cubicBezTo>
                  <a:cubicBezTo>
                    <a:pt x="420" y="585"/>
                    <a:pt x="420" y="585"/>
                    <a:pt x="420" y="585"/>
                  </a:cubicBezTo>
                  <a:cubicBezTo>
                    <a:pt x="422" y="585"/>
                    <a:pt x="427" y="585"/>
                    <a:pt x="424" y="585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34" y="584"/>
                    <a:pt x="429" y="585"/>
                    <a:pt x="430" y="585"/>
                  </a:cubicBezTo>
                  <a:cubicBezTo>
                    <a:pt x="433" y="585"/>
                    <a:pt x="440" y="584"/>
                    <a:pt x="443" y="583"/>
                  </a:cubicBezTo>
                  <a:cubicBezTo>
                    <a:pt x="466" y="581"/>
                    <a:pt x="484" y="579"/>
                    <a:pt x="510" y="577"/>
                  </a:cubicBezTo>
                  <a:cubicBezTo>
                    <a:pt x="493" y="578"/>
                    <a:pt x="471" y="581"/>
                    <a:pt x="448" y="583"/>
                  </a:cubicBezTo>
                  <a:cubicBezTo>
                    <a:pt x="443" y="584"/>
                    <a:pt x="449" y="583"/>
                    <a:pt x="446" y="584"/>
                  </a:cubicBezTo>
                  <a:cubicBezTo>
                    <a:pt x="429" y="585"/>
                    <a:pt x="429" y="585"/>
                    <a:pt x="429" y="585"/>
                  </a:cubicBezTo>
                  <a:cubicBezTo>
                    <a:pt x="422" y="586"/>
                    <a:pt x="419" y="586"/>
                    <a:pt x="413" y="587"/>
                  </a:cubicBezTo>
                  <a:cubicBezTo>
                    <a:pt x="389" y="589"/>
                    <a:pt x="389" y="589"/>
                    <a:pt x="389" y="589"/>
                  </a:cubicBezTo>
                  <a:cubicBezTo>
                    <a:pt x="382" y="590"/>
                    <a:pt x="377" y="591"/>
                    <a:pt x="368" y="592"/>
                  </a:cubicBezTo>
                  <a:cubicBezTo>
                    <a:pt x="366" y="592"/>
                    <a:pt x="367" y="592"/>
                    <a:pt x="361" y="593"/>
                  </a:cubicBezTo>
                  <a:cubicBezTo>
                    <a:pt x="360" y="593"/>
                    <a:pt x="367" y="592"/>
                    <a:pt x="363" y="593"/>
                  </a:cubicBezTo>
                  <a:cubicBezTo>
                    <a:pt x="359" y="593"/>
                    <a:pt x="362" y="593"/>
                    <a:pt x="360" y="593"/>
                  </a:cubicBezTo>
                  <a:cubicBezTo>
                    <a:pt x="355" y="593"/>
                    <a:pt x="353" y="594"/>
                    <a:pt x="351" y="594"/>
                  </a:cubicBezTo>
                  <a:cubicBezTo>
                    <a:pt x="340" y="595"/>
                    <a:pt x="329" y="596"/>
                    <a:pt x="318" y="597"/>
                  </a:cubicBezTo>
                  <a:cubicBezTo>
                    <a:pt x="314" y="598"/>
                    <a:pt x="323" y="597"/>
                    <a:pt x="319" y="598"/>
                  </a:cubicBezTo>
                  <a:cubicBezTo>
                    <a:pt x="314" y="598"/>
                    <a:pt x="299" y="600"/>
                    <a:pt x="295" y="600"/>
                  </a:cubicBezTo>
                  <a:cubicBezTo>
                    <a:pt x="261" y="603"/>
                    <a:pt x="261" y="603"/>
                    <a:pt x="261" y="603"/>
                  </a:cubicBezTo>
                  <a:cubicBezTo>
                    <a:pt x="256" y="604"/>
                    <a:pt x="261" y="604"/>
                    <a:pt x="259" y="604"/>
                  </a:cubicBezTo>
                  <a:cubicBezTo>
                    <a:pt x="250" y="605"/>
                    <a:pt x="244" y="605"/>
                    <a:pt x="234" y="606"/>
                  </a:cubicBezTo>
                  <a:cubicBezTo>
                    <a:pt x="229" y="607"/>
                    <a:pt x="218" y="608"/>
                    <a:pt x="210" y="609"/>
                  </a:cubicBezTo>
                  <a:cubicBezTo>
                    <a:pt x="209" y="609"/>
                    <a:pt x="215" y="609"/>
                    <a:pt x="220" y="608"/>
                  </a:cubicBezTo>
                  <a:cubicBezTo>
                    <a:pt x="217" y="609"/>
                    <a:pt x="208" y="610"/>
                    <a:pt x="205" y="610"/>
                  </a:cubicBezTo>
                  <a:cubicBezTo>
                    <a:pt x="177" y="613"/>
                    <a:pt x="154" y="616"/>
                    <a:pt x="122" y="619"/>
                  </a:cubicBezTo>
                  <a:cubicBezTo>
                    <a:pt x="117" y="619"/>
                    <a:pt x="115" y="620"/>
                    <a:pt x="111" y="620"/>
                  </a:cubicBezTo>
                  <a:cubicBezTo>
                    <a:pt x="109" y="620"/>
                    <a:pt x="110" y="620"/>
                    <a:pt x="111" y="620"/>
                  </a:cubicBezTo>
                  <a:cubicBezTo>
                    <a:pt x="93" y="622"/>
                    <a:pt x="54" y="626"/>
                    <a:pt x="42" y="627"/>
                  </a:cubicBezTo>
                  <a:cubicBezTo>
                    <a:pt x="37" y="628"/>
                    <a:pt x="44" y="627"/>
                    <a:pt x="41" y="627"/>
                  </a:cubicBezTo>
                  <a:cubicBezTo>
                    <a:pt x="35" y="628"/>
                    <a:pt x="35" y="628"/>
                    <a:pt x="35" y="628"/>
                  </a:cubicBezTo>
                  <a:cubicBezTo>
                    <a:pt x="34" y="628"/>
                    <a:pt x="34" y="628"/>
                    <a:pt x="34" y="628"/>
                  </a:cubicBezTo>
                  <a:cubicBezTo>
                    <a:pt x="32" y="628"/>
                    <a:pt x="32" y="628"/>
                    <a:pt x="32" y="628"/>
                  </a:cubicBezTo>
                  <a:cubicBezTo>
                    <a:pt x="27" y="629"/>
                    <a:pt x="27" y="629"/>
                    <a:pt x="27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2" y="628"/>
                    <a:pt x="22" y="628"/>
                    <a:pt x="22" y="628"/>
                  </a:cubicBezTo>
                  <a:cubicBezTo>
                    <a:pt x="21" y="627"/>
                    <a:pt x="21" y="627"/>
                    <a:pt x="21" y="627"/>
                  </a:cubicBezTo>
                  <a:cubicBezTo>
                    <a:pt x="20" y="625"/>
                    <a:pt x="20" y="625"/>
                    <a:pt x="20" y="625"/>
                  </a:cubicBezTo>
                  <a:cubicBezTo>
                    <a:pt x="19" y="623"/>
                    <a:pt x="18" y="621"/>
                    <a:pt x="18" y="619"/>
                  </a:cubicBezTo>
                  <a:cubicBezTo>
                    <a:pt x="17" y="617"/>
                    <a:pt x="17" y="616"/>
                    <a:pt x="17" y="615"/>
                  </a:cubicBezTo>
                  <a:cubicBezTo>
                    <a:pt x="16" y="612"/>
                    <a:pt x="16" y="612"/>
                    <a:pt x="16" y="612"/>
                  </a:cubicBezTo>
                  <a:cubicBezTo>
                    <a:pt x="15" y="609"/>
                    <a:pt x="15" y="607"/>
                    <a:pt x="15" y="605"/>
                  </a:cubicBezTo>
                  <a:cubicBezTo>
                    <a:pt x="14" y="600"/>
                    <a:pt x="13" y="596"/>
                    <a:pt x="12" y="592"/>
                  </a:cubicBezTo>
                  <a:cubicBezTo>
                    <a:pt x="11" y="583"/>
                    <a:pt x="10" y="575"/>
                    <a:pt x="9" y="568"/>
                  </a:cubicBezTo>
                  <a:cubicBezTo>
                    <a:pt x="9" y="564"/>
                    <a:pt x="9" y="558"/>
                    <a:pt x="9" y="557"/>
                  </a:cubicBezTo>
                  <a:cubicBezTo>
                    <a:pt x="8" y="549"/>
                    <a:pt x="7" y="535"/>
                    <a:pt x="6" y="526"/>
                  </a:cubicBezTo>
                  <a:cubicBezTo>
                    <a:pt x="3" y="468"/>
                    <a:pt x="2" y="410"/>
                    <a:pt x="1" y="351"/>
                  </a:cubicBezTo>
                  <a:cubicBezTo>
                    <a:pt x="0" y="292"/>
                    <a:pt x="1" y="232"/>
                    <a:pt x="1" y="17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79"/>
                    <a:pt x="3" y="71"/>
                    <a:pt x="3" y="6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0" y="6"/>
                    <a:pt x="45" y="7"/>
                  </a:cubicBezTo>
                  <a:cubicBezTo>
                    <a:pt x="54" y="8"/>
                    <a:pt x="63" y="9"/>
                    <a:pt x="71" y="9"/>
                  </a:cubicBezTo>
                  <a:cubicBezTo>
                    <a:pt x="95" y="12"/>
                    <a:pt x="122" y="13"/>
                    <a:pt x="148" y="14"/>
                  </a:cubicBezTo>
                  <a:cubicBezTo>
                    <a:pt x="159" y="14"/>
                    <a:pt x="168" y="15"/>
                    <a:pt x="17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8" y="15"/>
                    <a:pt x="225" y="16"/>
                    <a:pt x="242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99" y="16"/>
                    <a:pt x="338" y="16"/>
                    <a:pt x="371" y="15"/>
                  </a:cubicBezTo>
                  <a:cubicBezTo>
                    <a:pt x="397" y="15"/>
                    <a:pt x="397" y="15"/>
                    <a:pt x="397" y="15"/>
                  </a:cubicBezTo>
                  <a:cubicBezTo>
                    <a:pt x="411" y="14"/>
                    <a:pt x="411" y="14"/>
                    <a:pt x="411" y="14"/>
                  </a:cubicBezTo>
                  <a:cubicBezTo>
                    <a:pt x="426" y="14"/>
                    <a:pt x="448" y="13"/>
                    <a:pt x="464" y="13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509" y="11"/>
                    <a:pt x="509" y="11"/>
                    <a:pt x="509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6" y="11"/>
                    <a:pt x="515" y="12"/>
                    <a:pt x="515" y="12"/>
                  </a:cubicBezTo>
                  <a:cubicBezTo>
                    <a:pt x="515" y="13"/>
                    <a:pt x="515" y="13"/>
                    <a:pt x="515" y="13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7" y="129"/>
                    <a:pt x="507" y="129"/>
                    <a:pt x="507" y="129"/>
                  </a:cubicBezTo>
                  <a:cubicBezTo>
                    <a:pt x="507" y="130"/>
                    <a:pt x="507" y="131"/>
                    <a:pt x="507" y="132"/>
                  </a:cubicBezTo>
                  <a:cubicBezTo>
                    <a:pt x="506" y="150"/>
                    <a:pt x="506" y="168"/>
                    <a:pt x="505" y="186"/>
                  </a:cubicBezTo>
                  <a:cubicBezTo>
                    <a:pt x="505" y="189"/>
                    <a:pt x="505" y="189"/>
                    <a:pt x="505" y="191"/>
                  </a:cubicBezTo>
                  <a:cubicBezTo>
                    <a:pt x="504" y="200"/>
                    <a:pt x="504" y="206"/>
                    <a:pt x="504" y="214"/>
                  </a:cubicBezTo>
                  <a:cubicBezTo>
                    <a:pt x="502" y="248"/>
                    <a:pt x="502" y="273"/>
                    <a:pt x="501" y="301"/>
                  </a:cubicBezTo>
                  <a:cubicBezTo>
                    <a:pt x="501" y="352"/>
                    <a:pt x="501" y="352"/>
                    <a:pt x="501" y="352"/>
                  </a:cubicBezTo>
                  <a:cubicBezTo>
                    <a:pt x="502" y="365"/>
                    <a:pt x="502" y="365"/>
                    <a:pt x="502" y="365"/>
                  </a:cubicBezTo>
                  <a:cubicBezTo>
                    <a:pt x="502" y="376"/>
                    <a:pt x="502" y="376"/>
                    <a:pt x="502" y="376"/>
                  </a:cubicBezTo>
                  <a:cubicBezTo>
                    <a:pt x="502" y="386"/>
                    <a:pt x="502" y="386"/>
                    <a:pt x="502" y="386"/>
                  </a:cubicBezTo>
                  <a:cubicBezTo>
                    <a:pt x="502" y="402"/>
                    <a:pt x="502" y="402"/>
                    <a:pt x="502" y="402"/>
                  </a:cubicBezTo>
                  <a:cubicBezTo>
                    <a:pt x="503" y="417"/>
                    <a:pt x="503" y="417"/>
                    <a:pt x="503" y="417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46"/>
                    <a:pt x="505" y="458"/>
                    <a:pt x="506" y="474"/>
                  </a:cubicBezTo>
                  <a:cubicBezTo>
                    <a:pt x="507" y="484"/>
                    <a:pt x="508" y="495"/>
                    <a:pt x="510" y="508"/>
                  </a:cubicBezTo>
                  <a:cubicBezTo>
                    <a:pt x="511" y="515"/>
                    <a:pt x="512" y="523"/>
                    <a:pt x="514" y="528"/>
                  </a:cubicBezTo>
                  <a:cubicBezTo>
                    <a:pt x="514" y="532"/>
                    <a:pt x="515" y="536"/>
                    <a:pt x="515" y="539"/>
                  </a:cubicBezTo>
                  <a:cubicBezTo>
                    <a:pt x="516" y="543"/>
                    <a:pt x="517" y="547"/>
                    <a:pt x="518" y="551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3"/>
                    <a:pt x="519" y="553"/>
                    <a:pt x="519" y="553"/>
                  </a:cubicBezTo>
                  <a:cubicBezTo>
                    <a:pt x="519" y="554"/>
                    <a:pt x="519" y="554"/>
                    <a:pt x="519" y="554"/>
                  </a:cubicBezTo>
                  <a:cubicBezTo>
                    <a:pt x="520" y="554"/>
                    <a:pt x="520" y="554"/>
                    <a:pt x="520" y="555"/>
                  </a:cubicBezTo>
                  <a:cubicBezTo>
                    <a:pt x="520" y="555"/>
                    <a:pt x="520" y="557"/>
                    <a:pt x="521" y="557"/>
                  </a:cubicBezTo>
                  <a:cubicBezTo>
                    <a:pt x="521" y="557"/>
                    <a:pt x="522" y="557"/>
                    <a:pt x="522" y="557"/>
                  </a:cubicBezTo>
                  <a:cubicBezTo>
                    <a:pt x="522" y="558"/>
                    <a:pt x="522" y="558"/>
                    <a:pt x="522" y="558"/>
                  </a:cubicBezTo>
                  <a:cubicBezTo>
                    <a:pt x="522" y="559"/>
                    <a:pt x="522" y="559"/>
                    <a:pt x="522" y="560"/>
                  </a:cubicBezTo>
                  <a:cubicBezTo>
                    <a:pt x="522" y="560"/>
                    <a:pt x="523" y="560"/>
                    <a:pt x="523" y="560"/>
                  </a:cubicBezTo>
                  <a:cubicBezTo>
                    <a:pt x="523" y="560"/>
                    <a:pt x="523" y="561"/>
                    <a:pt x="523" y="561"/>
                  </a:cubicBezTo>
                  <a:cubicBezTo>
                    <a:pt x="523" y="561"/>
                    <a:pt x="523" y="562"/>
                    <a:pt x="523" y="562"/>
                  </a:cubicBezTo>
                  <a:cubicBezTo>
                    <a:pt x="523" y="562"/>
                    <a:pt x="523" y="563"/>
                    <a:pt x="523" y="563"/>
                  </a:cubicBezTo>
                  <a:cubicBezTo>
                    <a:pt x="523" y="563"/>
                    <a:pt x="523" y="563"/>
                    <a:pt x="523" y="563"/>
                  </a:cubicBezTo>
                  <a:cubicBezTo>
                    <a:pt x="523" y="563"/>
                    <a:pt x="523" y="565"/>
                    <a:pt x="523" y="565"/>
                  </a:cubicBezTo>
                  <a:cubicBezTo>
                    <a:pt x="523" y="565"/>
                    <a:pt x="523" y="566"/>
                    <a:pt x="524" y="566"/>
                  </a:cubicBezTo>
                  <a:cubicBezTo>
                    <a:pt x="524" y="567"/>
                    <a:pt x="523" y="568"/>
                    <a:pt x="523" y="569"/>
                  </a:cubicBezTo>
                  <a:cubicBezTo>
                    <a:pt x="523" y="569"/>
                    <a:pt x="523" y="569"/>
                    <a:pt x="523" y="569"/>
                  </a:cubicBezTo>
                  <a:cubicBezTo>
                    <a:pt x="523" y="569"/>
                    <a:pt x="522" y="570"/>
                    <a:pt x="522" y="570"/>
                  </a:cubicBezTo>
                  <a:cubicBezTo>
                    <a:pt x="522" y="570"/>
                    <a:pt x="522" y="571"/>
                    <a:pt x="522" y="571"/>
                  </a:cubicBezTo>
                  <a:cubicBezTo>
                    <a:pt x="522" y="571"/>
                    <a:pt x="521" y="571"/>
                    <a:pt x="521" y="572"/>
                  </a:cubicBezTo>
                  <a:cubicBezTo>
                    <a:pt x="521" y="572"/>
                    <a:pt x="521" y="572"/>
                    <a:pt x="521" y="573"/>
                  </a:cubicBezTo>
                  <a:cubicBezTo>
                    <a:pt x="520" y="573"/>
                    <a:pt x="520" y="573"/>
                    <a:pt x="519" y="574"/>
                  </a:cubicBezTo>
                  <a:cubicBezTo>
                    <a:pt x="518" y="574"/>
                    <a:pt x="518" y="575"/>
                    <a:pt x="517" y="575"/>
                  </a:cubicBezTo>
                  <a:cubicBezTo>
                    <a:pt x="516" y="575"/>
                    <a:pt x="516" y="575"/>
                    <a:pt x="516" y="575"/>
                  </a:cubicBezTo>
                  <a:cubicBezTo>
                    <a:pt x="516" y="575"/>
                    <a:pt x="515" y="576"/>
                    <a:pt x="514" y="576"/>
                  </a:cubicBezTo>
                  <a:cubicBezTo>
                    <a:pt x="514" y="576"/>
                    <a:pt x="514" y="576"/>
                    <a:pt x="514" y="575"/>
                  </a:cubicBezTo>
                  <a:cubicBezTo>
                    <a:pt x="513" y="575"/>
                    <a:pt x="513" y="576"/>
                    <a:pt x="513" y="576"/>
                  </a:cubicBezTo>
                  <a:cubicBezTo>
                    <a:pt x="512" y="574"/>
                    <a:pt x="510" y="574"/>
                    <a:pt x="509" y="574"/>
                  </a:cubicBezTo>
                  <a:cubicBezTo>
                    <a:pt x="509" y="573"/>
                    <a:pt x="509" y="573"/>
                    <a:pt x="509" y="573"/>
                  </a:cubicBezTo>
                  <a:cubicBezTo>
                    <a:pt x="509" y="573"/>
                    <a:pt x="508" y="572"/>
                    <a:pt x="508" y="572"/>
                  </a:cubicBezTo>
                  <a:cubicBezTo>
                    <a:pt x="507" y="572"/>
                    <a:pt x="507" y="571"/>
                    <a:pt x="506" y="571"/>
                  </a:cubicBezTo>
                  <a:cubicBezTo>
                    <a:pt x="506" y="570"/>
                    <a:pt x="506" y="570"/>
                    <a:pt x="506" y="570"/>
                  </a:cubicBezTo>
                  <a:cubicBezTo>
                    <a:pt x="506" y="569"/>
                    <a:pt x="505" y="569"/>
                    <a:pt x="505" y="569"/>
                  </a:cubicBezTo>
                  <a:cubicBezTo>
                    <a:pt x="505" y="568"/>
                    <a:pt x="505" y="568"/>
                    <a:pt x="505" y="567"/>
                  </a:cubicBezTo>
                  <a:cubicBezTo>
                    <a:pt x="505" y="567"/>
                    <a:pt x="504" y="567"/>
                    <a:pt x="504" y="566"/>
                  </a:cubicBezTo>
                  <a:cubicBezTo>
                    <a:pt x="504" y="566"/>
                    <a:pt x="504" y="566"/>
                    <a:pt x="504" y="565"/>
                  </a:cubicBezTo>
                  <a:close/>
                  <a:moveTo>
                    <a:pt x="321" y="596"/>
                  </a:moveTo>
                  <a:cubicBezTo>
                    <a:pt x="320" y="596"/>
                    <a:pt x="319" y="596"/>
                    <a:pt x="320" y="596"/>
                  </a:cubicBezTo>
                  <a:cubicBezTo>
                    <a:pt x="312" y="597"/>
                    <a:pt x="318" y="597"/>
                    <a:pt x="321" y="596"/>
                  </a:cubicBezTo>
                  <a:close/>
                  <a:moveTo>
                    <a:pt x="323" y="596"/>
                  </a:moveTo>
                  <a:cubicBezTo>
                    <a:pt x="346" y="594"/>
                    <a:pt x="346" y="594"/>
                    <a:pt x="346" y="594"/>
                  </a:cubicBezTo>
                  <a:cubicBezTo>
                    <a:pt x="349" y="594"/>
                    <a:pt x="352" y="593"/>
                    <a:pt x="357" y="593"/>
                  </a:cubicBezTo>
                  <a:cubicBezTo>
                    <a:pt x="358" y="592"/>
                    <a:pt x="373" y="591"/>
                    <a:pt x="372" y="591"/>
                  </a:cubicBezTo>
                  <a:cubicBezTo>
                    <a:pt x="365" y="592"/>
                    <a:pt x="360" y="592"/>
                    <a:pt x="355" y="592"/>
                  </a:cubicBezTo>
                  <a:cubicBezTo>
                    <a:pt x="352" y="593"/>
                    <a:pt x="356" y="593"/>
                    <a:pt x="354" y="593"/>
                  </a:cubicBezTo>
                  <a:cubicBezTo>
                    <a:pt x="347" y="593"/>
                    <a:pt x="332" y="595"/>
                    <a:pt x="322" y="596"/>
                  </a:cubicBezTo>
                  <a:cubicBezTo>
                    <a:pt x="321" y="596"/>
                    <a:pt x="325" y="596"/>
                    <a:pt x="323" y="596"/>
                  </a:cubicBezTo>
                  <a:close/>
                  <a:moveTo>
                    <a:pt x="449" y="104"/>
                  </a:moveTo>
                  <a:cubicBezTo>
                    <a:pt x="449" y="101"/>
                    <a:pt x="447" y="98"/>
                    <a:pt x="443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18" y="98"/>
                    <a:pt x="187" y="95"/>
                    <a:pt x="158" y="92"/>
                  </a:cubicBezTo>
                  <a:cubicBezTo>
                    <a:pt x="129" y="89"/>
                    <a:pt x="100" y="86"/>
                    <a:pt x="7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6" y="86"/>
                    <a:pt x="64" y="89"/>
                    <a:pt x="64" y="92"/>
                  </a:cubicBezTo>
                  <a:cubicBezTo>
                    <a:pt x="64" y="95"/>
                    <a:pt x="66" y="98"/>
                    <a:pt x="70" y="98"/>
                  </a:cubicBezTo>
                  <a:cubicBezTo>
                    <a:pt x="99" y="98"/>
                    <a:pt x="127" y="101"/>
                    <a:pt x="157" y="104"/>
                  </a:cubicBezTo>
                  <a:cubicBezTo>
                    <a:pt x="187" y="107"/>
                    <a:pt x="218" y="110"/>
                    <a:pt x="251" y="110"/>
                  </a:cubicBezTo>
                  <a:cubicBezTo>
                    <a:pt x="443" y="110"/>
                    <a:pt x="443" y="110"/>
                    <a:pt x="443" y="110"/>
                  </a:cubicBezTo>
                  <a:cubicBezTo>
                    <a:pt x="447" y="110"/>
                    <a:pt x="449" y="107"/>
                    <a:pt x="449" y="104"/>
                  </a:cubicBezTo>
                  <a:close/>
                  <a:moveTo>
                    <a:pt x="435" y="188"/>
                  </a:moveTo>
                  <a:cubicBezTo>
                    <a:pt x="435" y="185"/>
                    <a:pt x="432" y="182"/>
                    <a:pt x="429" y="182"/>
                  </a:cubicBezTo>
                  <a:cubicBezTo>
                    <a:pt x="369" y="182"/>
                    <a:pt x="305" y="179"/>
                    <a:pt x="244" y="176"/>
                  </a:cubicBezTo>
                  <a:cubicBezTo>
                    <a:pt x="184" y="173"/>
                    <a:pt x="121" y="170"/>
                    <a:pt x="62" y="170"/>
                  </a:cubicBezTo>
                  <a:cubicBezTo>
                    <a:pt x="58" y="170"/>
                    <a:pt x="56" y="173"/>
                    <a:pt x="56" y="176"/>
                  </a:cubicBezTo>
                  <a:cubicBezTo>
                    <a:pt x="56" y="179"/>
                    <a:pt x="58" y="182"/>
                    <a:pt x="62" y="182"/>
                  </a:cubicBezTo>
                  <a:cubicBezTo>
                    <a:pt x="121" y="182"/>
                    <a:pt x="183" y="185"/>
                    <a:pt x="244" y="188"/>
                  </a:cubicBezTo>
                  <a:cubicBezTo>
                    <a:pt x="305" y="191"/>
                    <a:pt x="368" y="194"/>
                    <a:pt x="429" y="194"/>
                  </a:cubicBezTo>
                  <a:cubicBezTo>
                    <a:pt x="432" y="194"/>
                    <a:pt x="435" y="191"/>
                    <a:pt x="435" y="188"/>
                  </a:cubicBezTo>
                  <a:close/>
                  <a:moveTo>
                    <a:pt x="191" y="270"/>
                  </a:moveTo>
                  <a:cubicBezTo>
                    <a:pt x="270" y="267"/>
                    <a:pt x="353" y="263"/>
                    <a:pt x="423" y="270"/>
                  </a:cubicBezTo>
                  <a:cubicBezTo>
                    <a:pt x="426" y="270"/>
                    <a:pt x="429" y="268"/>
                    <a:pt x="430" y="265"/>
                  </a:cubicBezTo>
                  <a:cubicBezTo>
                    <a:pt x="430" y="261"/>
                    <a:pt x="428" y="258"/>
                    <a:pt x="424" y="258"/>
                  </a:cubicBezTo>
                  <a:cubicBezTo>
                    <a:pt x="353" y="251"/>
                    <a:pt x="270" y="255"/>
                    <a:pt x="190" y="258"/>
                  </a:cubicBezTo>
                  <a:cubicBezTo>
                    <a:pt x="145" y="260"/>
                    <a:pt x="102" y="262"/>
                    <a:pt x="62" y="262"/>
                  </a:cubicBezTo>
                  <a:cubicBezTo>
                    <a:pt x="58" y="262"/>
                    <a:pt x="56" y="265"/>
                    <a:pt x="56" y="268"/>
                  </a:cubicBezTo>
                  <a:cubicBezTo>
                    <a:pt x="56" y="271"/>
                    <a:pt x="58" y="274"/>
                    <a:pt x="62" y="274"/>
                  </a:cubicBezTo>
                  <a:cubicBezTo>
                    <a:pt x="102" y="274"/>
                    <a:pt x="145" y="272"/>
                    <a:pt x="191" y="270"/>
                  </a:cubicBezTo>
                  <a:close/>
                  <a:moveTo>
                    <a:pt x="275" y="358"/>
                  </a:moveTo>
                  <a:cubicBezTo>
                    <a:pt x="329" y="355"/>
                    <a:pt x="380" y="352"/>
                    <a:pt x="426" y="352"/>
                  </a:cubicBezTo>
                  <a:cubicBezTo>
                    <a:pt x="430" y="352"/>
                    <a:pt x="432" y="349"/>
                    <a:pt x="432" y="346"/>
                  </a:cubicBezTo>
                  <a:cubicBezTo>
                    <a:pt x="432" y="343"/>
                    <a:pt x="430" y="340"/>
                    <a:pt x="426" y="340"/>
                  </a:cubicBezTo>
                  <a:cubicBezTo>
                    <a:pt x="379" y="340"/>
                    <a:pt x="326" y="343"/>
                    <a:pt x="274" y="346"/>
                  </a:cubicBezTo>
                  <a:cubicBezTo>
                    <a:pt x="204" y="351"/>
                    <a:pt x="131" y="355"/>
                    <a:pt x="69" y="352"/>
                  </a:cubicBezTo>
                  <a:cubicBezTo>
                    <a:pt x="66" y="352"/>
                    <a:pt x="63" y="354"/>
                    <a:pt x="63" y="358"/>
                  </a:cubicBezTo>
                  <a:cubicBezTo>
                    <a:pt x="63" y="361"/>
                    <a:pt x="65" y="364"/>
                    <a:pt x="69" y="364"/>
                  </a:cubicBezTo>
                  <a:cubicBezTo>
                    <a:pt x="83" y="365"/>
                    <a:pt x="99" y="365"/>
                    <a:pt x="115" y="365"/>
                  </a:cubicBezTo>
                  <a:cubicBezTo>
                    <a:pt x="166" y="365"/>
                    <a:pt x="221" y="362"/>
                    <a:pt x="275" y="3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75B7C1-0744-43E1-AB3F-1A72406313B2}"/>
                </a:ext>
              </a:extLst>
            </p:cNvPr>
            <p:cNvGrpSpPr/>
            <p:nvPr/>
          </p:nvGrpSpPr>
          <p:grpSpPr>
            <a:xfrm>
              <a:off x="5024893" y="3604880"/>
              <a:ext cx="538980" cy="647700"/>
              <a:chOff x="4258179" y="3157678"/>
              <a:chExt cx="538980" cy="6477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FF65A3B-F4CD-461A-B766-A1459B6ABEAA}"/>
                  </a:ext>
                </a:extLst>
              </p:cNvPr>
              <p:cNvSpPr/>
              <p:nvPr/>
            </p:nvSpPr>
            <p:spPr>
              <a:xfrm>
                <a:off x="4258179" y="3157678"/>
                <a:ext cx="538980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503">
                <a:extLst>
                  <a:ext uri="{FF2B5EF4-FFF2-40B4-BE49-F238E27FC236}">
                    <a16:creationId xmlns:a16="http://schemas.microsoft.com/office/drawing/2014/main" id="{96C142A4-A37C-43BE-8C08-467D1136DC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179" y="3157678"/>
                <a:ext cx="538980" cy="647700"/>
              </a:xfrm>
              <a:custGeom>
                <a:avLst/>
                <a:gdLst>
                  <a:gd name="T0" fmla="*/ 239 w 524"/>
                  <a:gd name="T1" fmla="*/ 608 h 629"/>
                  <a:gd name="T2" fmla="*/ 281 w 524"/>
                  <a:gd name="T3" fmla="*/ 604 h 629"/>
                  <a:gd name="T4" fmla="*/ 381 w 524"/>
                  <a:gd name="T5" fmla="*/ 588 h 629"/>
                  <a:gd name="T6" fmla="*/ 512 w 524"/>
                  <a:gd name="T7" fmla="*/ 574 h 629"/>
                  <a:gd name="T8" fmla="*/ 512 w 524"/>
                  <a:gd name="T9" fmla="*/ 574 h 629"/>
                  <a:gd name="T10" fmla="*/ 511 w 524"/>
                  <a:gd name="T11" fmla="*/ 576 h 629"/>
                  <a:gd name="T12" fmla="*/ 512 w 524"/>
                  <a:gd name="T13" fmla="*/ 576 h 629"/>
                  <a:gd name="T14" fmla="*/ 512 w 524"/>
                  <a:gd name="T15" fmla="*/ 569 h 629"/>
                  <a:gd name="T16" fmla="*/ 513 w 524"/>
                  <a:gd name="T17" fmla="*/ 574 h 629"/>
                  <a:gd name="T18" fmla="*/ 514 w 524"/>
                  <a:gd name="T19" fmla="*/ 575 h 629"/>
                  <a:gd name="T20" fmla="*/ 516 w 524"/>
                  <a:gd name="T21" fmla="*/ 569 h 629"/>
                  <a:gd name="T22" fmla="*/ 517 w 524"/>
                  <a:gd name="T23" fmla="*/ 566 h 629"/>
                  <a:gd name="T24" fmla="*/ 514 w 524"/>
                  <a:gd name="T25" fmla="*/ 571 h 629"/>
                  <a:gd name="T26" fmla="*/ 513 w 524"/>
                  <a:gd name="T27" fmla="*/ 575 h 629"/>
                  <a:gd name="T28" fmla="*/ 516 w 524"/>
                  <a:gd name="T29" fmla="*/ 575 h 629"/>
                  <a:gd name="T30" fmla="*/ 515 w 524"/>
                  <a:gd name="T31" fmla="*/ 569 h 629"/>
                  <a:gd name="T32" fmla="*/ 504 w 524"/>
                  <a:gd name="T33" fmla="*/ 559 h 629"/>
                  <a:gd name="T34" fmla="*/ 486 w 524"/>
                  <a:gd name="T35" fmla="*/ 318 h 629"/>
                  <a:gd name="T36" fmla="*/ 497 w 524"/>
                  <a:gd name="T37" fmla="*/ 57 h 629"/>
                  <a:gd name="T38" fmla="*/ 472 w 524"/>
                  <a:gd name="T39" fmla="*/ 27 h 629"/>
                  <a:gd name="T40" fmla="*/ 147 w 524"/>
                  <a:gd name="T41" fmla="*/ 28 h 629"/>
                  <a:gd name="T42" fmla="*/ 18 w 524"/>
                  <a:gd name="T43" fmla="*/ 18 h 629"/>
                  <a:gd name="T44" fmla="*/ 22 w 524"/>
                  <a:gd name="T45" fmla="*/ 557 h 629"/>
                  <a:gd name="T46" fmla="*/ 30 w 524"/>
                  <a:gd name="T47" fmla="*/ 615 h 629"/>
                  <a:gd name="T48" fmla="*/ 155 w 524"/>
                  <a:gd name="T49" fmla="*/ 604 h 629"/>
                  <a:gd name="T50" fmla="*/ 301 w 524"/>
                  <a:gd name="T51" fmla="*/ 589 h 629"/>
                  <a:gd name="T52" fmla="*/ 499 w 524"/>
                  <a:gd name="T53" fmla="*/ 571 h 629"/>
                  <a:gd name="T54" fmla="*/ 515 w 524"/>
                  <a:gd name="T55" fmla="*/ 569 h 629"/>
                  <a:gd name="T56" fmla="*/ 317 w 524"/>
                  <a:gd name="T57" fmla="*/ 590 h 629"/>
                  <a:gd name="T58" fmla="*/ 340 w 524"/>
                  <a:gd name="T59" fmla="*/ 590 h 629"/>
                  <a:gd name="T60" fmla="*/ 332 w 524"/>
                  <a:gd name="T61" fmla="*/ 592 h 629"/>
                  <a:gd name="T62" fmla="*/ 349 w 524"/>
                  <a:gd name="T63" fmla="*/ 592 h 629"/>
                  <a:gd name="T64" fmla="*/ 346 w 524"/>
                  <a:gd name="T65" fmla="*/ 593 h 629"/>
                  <a:gd name="T66" fmla="*/ 430 w 524"/>
                  <a:gd name="T67" fmla="*/ 585 h 629"/>
                  <a:gd name="T68" fmla="*/ 389 w 524"/>
                  <a:gd name="T69" fmla="*/ 589 h 629"/>
                  <a:gd name="T70" fmla="*/ 319 w 524"/>
                  <a:gd name="T71" fmla="*/ 598 h 629"/>
                  <a:gd name="T72" fmla="*/ 205 w 524"/>
                  <a:gd name="T73" fmla="*/ 610 h 629"/>
                  <a:gd name="T74" fmla="*/ 34 w 524"/>
                  <a:gd name="T75" fmla="*/ 628 h 629"/>
                  <a:gd name="T76" fmla="*/ 20 w 524"/>
                  <a:gd name="T77" fmla="*/ 625 h 629"/>
                  <a:gd name="T78" fmla="*/ 9 w 524"/>
                  <a:gd name="T79" fmla="*/ 557 h 629"/>
                  <a:gd name="T80" fmla="*/ 4 w 524"/>
                  <a:gd name="T81" fmla="*/ 17 h 629"/>
                  <a:gd name="T82" fmla="*/ 18 w 524"/>
                  <a:gd name="T83" fmla="*/ 3 h 629"/>
                  <a:gd name="T84" fmla="*/ 188 w 524"/>
                  <a:gd name="T85" fmla="*/ 15 h 629"/>
                  <a:gd name="T86" fmla="*/ 464 w 524"/>
                  <a:gd name="T87" fmla="*/ 13 h 629"/>
                  <a:gd name="T88" fmla="*/ 515 w 524"/>
                  <a:gd name="T89" fmla="*/ 16 h 629"/>
                  <a:gd name="T90" fmla="*/ 504 w 524"/>
                  <a:gd name="T91" fmla="*/ 214 h 629"/>
                  <a:gd name="T92" fmla="*/ 503 w 524"/>
                  <a:gd name="T93" fmla="*/ 417 h 629"/>
                  <a:gd name="T94" fmla="*/ 519 w 524"/>
                  <a:gd name="T95" fmla="*/ 553 h 629"/>
                  <a:gd name="T96" fmla="*/ 522 w 524"/>
                  <a:gd name="T97" fmla="*/ 560 h 629"/>
                  <a:gd name="T98" fmla="*/ 524 w 524"/>
                  <a:gd name="T99" fmla="*/ 566 h 629"/>
                  <a:gd name="T100" fmla="*/ 519 w 524"/>
                  <a:gd name="T101" fmla="*/ 574 h 629"/>
                  <a:gd name="T102" fmla="*/ 509 w 524"/>
                  <a:gd name="T103" fmla="*/ 573 h 629"/>
                  <a:gd name="T104" fmla="*/ 504 w 524"/>
                  <a:gd name="T105" fmla="*/ 565 h 629"/>
                  <a:gd name="T106" fmla="*/ 372 w 524"/>
                  <a:gd name="T107" fmla="*/ 591 h 629"/>
                  <a:gd name="T108" fmla="*/ 251 w 524"/>
                  <a:gd name="T109" fmla="*/ 98 h 629"/>
                  <a:gd name="T110" fmla="*/ 251 w 524"/>
                  <a:gd name="T111" fmla="*/ 110 h 629"/>
                  <a:gd name="T112" fmla="*/ 56 w 524"/>
                  <a:gd name="T113" fmla="*/ 176 h 629"/>
                  <a:gd name="T114" fmla="*/ 430 w 524"/>
                  <a:gd name="T115" fmla="*/ 265 h 629"/>
                  <a:gd name="T116" fmla="*/ 275 w 524"/>
                  <a:gd name="T117" fmla="*/ 358 h 629"/>
                  <a:gd name="T118" fmla="*/ 69 w 524"/>
                  <a:gd name="T119" fmla="*/ 36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4" h="629">
                    <a:moveTo>
                      <a:pt x="105" y="608"/>
                    </a:moveTo>
                    <a:cubicBezTo>
                      <a:pt x="107" y="607"/>
                      <a:pt x="109" y="607"/>
                      <a:pt x="113" y="607"/>
                    </a:cubicBezTo>
                    <a:cubicBezTo>
                      <a:pt x="112" y="607"/>
                      <a:pt x="108" y="607"/>
                      <a:pt x="105" y="608"/>
                    </a:cubicBezTo>
                    <a:close/>
                    <a:moveTo>
                      <a:pt x="227" y="609"/>
                    </a:moveTo>
                    <a:cubicBezTo>
                      <a:pt x="228" y="609"/>
                      <a:pt x="221" y="609"/>
                      <a:pt x="219" y="610"/>
                    </a:cubicBezTo>
                    <a:lnTo>
                      <a:pt x="227" y="609"/>
                    </a:lnTo>
                    <a:close/>
                    <a:moveTo>
                      <a:pt x="239" y="608"/>
                    </a:moveTo>
                    <a:cubicBezTo>
                      <a:pt x="237" y="608"/>
                      <a:pt x="231" y="609"/>
                      <a:pt x="231" y="609"/>
                    </a:cubicBezTo>
                    <a:cubicBezTo>
                      <a:pt x="232" y="609"/>
                      <a:pt x="239" y="608"/>
                      <a:pt x="239" y="608"/>
                    </a:cubicBezTo>
                    <a:close/>
                    <a:moveTo>
                      <a:pt x="273" y="602"/>
                    </a:moveTo>
                    <a:cubicBezTo>
                      <a:pt x="271" y="603"/>
                      <a:pt x="267" y="603"/>
                      <a:pt x="265" y="603"/>
                    </a:cubicBezTo>
                    <a:cubicBezTo>
                      <a:pt x="267" y="603"/>
                      <a:pt x="273" y="603"/>
                      <a:pt x="273" y="602"/>
                    </a:cubicBezTo>
                    <a:close/>
                    <a:moveTo>
                      <a:pt x="295" y="602"/>
                    </a:moveTo>
                    <a:cubicBezTo>
                      <a:pt x="289" y="603"/>
                      <a:pt x="284" y="603"/>
                      <a:pt x="281" y="604"/>
                    </a:cubicBezTo>
                    <a:cubicBezTo>
                      <a:pt x="286" y="603"/>
                      <a:pt x="293" y="603"/>
                      <a:pt x="295" y="602"/>
                    </a:cubicBezTo>
                    <a:close/>
                    <a:moveTo>
                      <a:pt x="350" y="586"/>
                    </a:moveTo>
                    <a:cubicBezTo>
                      <a:pt x="345" y="587"/>
                      <a:pt x="330" y="588"/>
                      <a:pt x="322" y="589"/>
                    </a:cubicBezTo>
                    <a:lnTo>
                      <a:pt x="350" y="586"/>
                    </a:lnTo>
                    <a:close/>
                    <a:moveTo>
                      <a:pt x="353" y="591"/>
                    </a:moveTo>
                    <a:cubicBezTo>
                      <a:pt x="360" y="590"/>
                      <a:pt x="360" y="590"/>
                      <a:pt x="360" y="590"/>
                    </a:cubicBezTo>
                    <a:cubicBezTo>
                      <a:pt x="363" y="590"/>
                      <a:pt x="383" y="588"/>
                      <a:pt x="381" y="588"/>
                    </a:cubicBezTo>
                    <a:cubicBezTo>
                      <a:pt x="369" y="589"/>
                      <a:pt x="352" y="591"/>
                      <a:pt x="343" y="592"/>
                    </a:cubicBezTo>
                    <a:cubicBezTo>
                      <a:pt x="346" y="592"/>
                      <a:pt x="349" y="591"/>
                      <a:pt x="353" y="591"/>
                    </a:cubicBezTo>
                    <a:close/>
                    <a:moveTo>
                      <a:pt x="462" y="581"/>
                    </a:moveTo>
                    <a:cubicBezTo>
                      <a:pt x="463" y="580"/>
                      <a:pt x="462" y="580"/>
                      <a:pt x="461" y="580"/>
                    </a:cubicBezTo>
                    <a:cubicBezTo>
                      <a:pt x="458" y="581"/>
                      <a:pt x="457" y="581"/>
                      <a:pt x="457" y="581"/>
                    </a:cubicBezTo>
                    <a:lnTo>
                      <a:pt x="462" y="581"/>
                    </a:lnTo>
                    <a:close/>
                    <a:moveTo>
                      <a:pt x="512" y="574"/>
                    </a:moveTo>
                    <a:cubicBezTo>
                      <a:pt x="512" y="574"/>
                      <a:pt x="512" y="574"/>
                      <a:pt x="513" y="574"/>
                    </a:cubicBezTo>
                    <a:cubicBezTo>
                      <a:pt x="513" y="574"/>
                      <a:pt x="513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1" y="574"/>
                      <a:pt x="511" y="574"/>
                      <a:pt x="511" y="574"/>
                    </a:cubicBezTo>
                    <a:cubicBezTo>
                      <a:pt x="505" y="575"/>
                      <a:pt x="505" y="575"/>
                      <a:pt x="505" y="575"/>
                    </a:cubicBezTo>
                    <a:lnTo>
                      <a:pt x="512" y="574"/>
                    </a:lnTo>
                    <a:close/>
                    <a:moveTo>
                      <a:pt x="511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2" y="576"/>
                      <a:pt x="511" y="577"/>
                      <a:pt x="511" y="577"/>
                    </a:cubicBezTo>
                    <a:lnTo>
                      <a:pt x="511" y="576"/>
                    </a:lnTo>
                    <a:close/>
                    <a:moveTo>
                      <a:pt x="512" y="570"/>
                    </a:moveTo>
                    <a:cubicBezTo>
                      <a:pt x="512" y="570"/>
                      <a:pt x="511" y="570"/>
                      <a:pt x="511" y="570"/>
                    </a:cubicBezTo>
                    <a:cubicBezTo>
                      <a:pt x="511" y="570"/>
                      <a:pt x="512" y="570"/>
                      <a:pt x="512" y="570"/>
                    </a:cubicBezTo>
                    <a:close/>
                    <a:moveTo>
                      <a:pt x="512" y="575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5"/>
                    </a:cubicBezTo>
                    <a:close/>
                    <a:moveTo>
                      <a:pt x="513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3" y="576"/>
                    </a:cubicBezTo>
                    <a:close/>
                    <a:moveTo>
                      <a:pt x="512" y="569"/>
                    </a:moveTo>
                    <a:cubicBezTo>
                      <a:pt x="512" y="569"/>
                      <a:pt x="512" y="569"/>
                      <a:pt x="512" y="569"/>
                    </a:cubicBezTo>
                    <a:cubicBezTo>
                      <a:pt x="512" y="569"/>
                      <a:pt x="512" y="569"/>
                      <a:pt x="512" y="569"/>
                    </a:cubicBezTo>
                    <a:close/>
                    <a:moveTo>
                      <a:pt x="513" y="570"/>
                    </a:moveTo>
                    <a:cubicBezTo>
                      <a:pt x="513" y="570"/>
                      <a:pt x="512" y="570"/>
                      <a:pt x="512" y="570"/>
                    </a:cubicBezTo>
                    <a:cubicBezTo>
                      <a:pt x="512" y="570"/>
                      <a:pt x="513" y="570"/>
                      <a:pt x="513" y="570"/>
                    </a:cubicBezTo>
                    <a:close/>
                    <a:moveTo>
                      <a:pt x="513" y="576"/>
                    </a:moveTo>
                    <a:cubicBezTo>
                      <a:pt x="513" y="576"/>
                      <a:pt x="513" y="576"/>
                      <a:pt x="513" y="576"/>
                    </a:cubicBezTo>
                    <a:cubicBezTo>
                      <a:pt x="513" y="576"/>
                      <a:pt x="513" y="576"/>
                      <a:pt x="513" y="576"/>
                    </a:cubicBezTo>
                    <a:close/>
                    <a:moveTo>
                      <a:pt x="513" y="574"/>
                    </a:moveTo>
                    <a:cubicBezTo>
                      <a:pt x="513" y="574"/>
                      <a:pt x="513" y="574"/>
                      <a:pt x="513" y="574"/>
                    </a:cubicBezTo>
                    <a:cubicBezTo>
                      <a:pt x="513" y="574"/>
                      <a:pt x="513" y="574"/>
                      <a:pt x="513" y="574"/>
                    </a:cubicBezTo>
                    <a:close/>
                    <a:moveTo>
                      <a:pt x="514" y="574"/>
                    </a:moveTo>
                    <a:cubicBezTo>
                      <a:pt x="514" y="574"/>
                      <a:pt x="514" y="574"/>
                      <a:pt x="514" y="574"/>
                    </a:cubicBezTo>
                    <a:cubicBezTo>
                      <a:pt x="514" y="574"/>
                      <a:pt x="514" y="574"/>
                      <a:pt x="514" y="574"/>
                    </a:cubicBezTo>
                    <a:close/>
                    <a:moveTo>
                      <a:pt x="514" y="575"/>
                    </a:move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lose/>
                    <a:moveTo>
                      <a:pt x="515" y="571"/>
                    </a:moveTo>
                    <a:cubicBezTo>
                      <a:pt x="514" y="571"/>
                      <a:pt x="514" y="571"/>
                      <a:pt x="515" y="571"/>
                    </a:cubicBezTo>
                    <a:close/>
                    <a:moveTo>
                      <a:pt x="516" y="569"/>
                    </a:moveTo>
                    <a:cubicBezTo>
                      <a:pt x="515" y="569"/>
                      <a:pt x="515" y="569"/>
                      <a:pt x="515" y="569"/>
                    </a:cubicBezTo>
                    <a:cubicBezTo>
                      <a:pt x="515" y="569"/>
                      <a:pt x="515" y="569"/>
                      <a:pt x="516" y="569"/>
                    </a:cubicBezTo>
                    <a:close/>
                    <a:moveTo>
                      <a:pt x="515" y="569"/>
                    </a:moveTo>
                    <a:cubicBezTo>
                      <a:pt x="515" y="569"/>
                      <a:pt x="515" y="569"/>
                      <a:pt x="515" y="569"/>
                    </a:cubicBezTo>
                    <a:close/>
                    <a:moveTo>
                      <a:pt x="516" y="566"/>
                    </a:moveTo>
                    <a:cubicBezTo>
                      <a:pt x="516" y="566"/>
                      <a:pt x="515" y="566"/>
                      <a:pt x="515" y="566"/>
                    </a:cubicBezTo>
                    <a:cubicBezTo>
                      <a:pt x="515" y="566"/>
                      <a:pt x="516" y="566"/>
                      <a:pt x="516" y="566"/>
                    </a:cubicBezTo>
                    <a:close/>
                    <a:moveTo>
                      <a:pt x="517" y="566"/>
                    </a:moveTo>
                    <a:cubicBezTo>
                      <a:pt x="517" y="566"/>
                      <a:pt x="517" y="566"/>
                      <a:pt x="517" y="566"/>
                    </a:cubicBezTo>
                    <a:close/>
                    <a:moveTo>
                      <a:pt x="415" y="576"/>
                    </a:moveTo>
                    <a:cubicBezTo>
                      <a:pt x="410" y="577"/>
                      <a:pt x="403" y="578"/>
                      <a:pt x="399" y="578"/>
                    </a:cubicBezTo>
                    <a:cubicBezTo>
                      <a:pt x="398" y="578"/>
                      <a:pt x="395" y="578"/>
                      <a:pt x="393" y="579"/>
                    </a:cubicBezTo>
                    <a:cubicBezTo>
                      <a:pt x="402" y="578"/>
                      <a:pt x="409" y="577"/>
                      <a:pt x="415" y="576"/>
                    </a:cubicBezTo>
                    <a:close/>
                    <a:moveTo>
                      <a:pt x="512" y="571"/>
                    </a:moveTo>
                    <a:cubicBezTo>
                      <a:pt x="512" y="571"/>
                      <a:pt x="511" y="571"/>
                      <a:pt x="511" y="572"/>
                    </a:cubicBezTo>
                    <a:cubicBezTo>
                      <a:pt x="512" y="571"/>
                      <a:pt x="513" y="571"/>
                      <a:pt x="514" y="571"/>
                    </a:cubicBezTo>
                    <a:cubicBezTo>
                      <a:pt x="513" y="571"/>
                      <a:pt x="513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lose/>
                    <a:moveTo>
                      <a:pt x="513" y="575"/>
                    </a:move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2" y="576"/>
                      <a:pt x="513" y="576"/>
                      <a:pt x="513" y="575"/>
                    </a:cubicBezTo>
                    <a:close/>
                    <a:moveTo>
                      <a:pt x="515" y="575"/>
                    </a:moveTo>
                    <a:cubicBezTo>
                      <a:pt x="515" y="575"/>
                      <a:pt x="515" y="575"/>
                      <a:pt x="515" y="575"/>
                    </a:cubicBezTo>
                    <a:cubicBezTo>
                      <a:pt x="514" y="575"/>
                      <a:pt x="513" y="575"/>
                      <a:pt x="513" y="575"/>
                    </a:cubicBezTo>
                    <a:cubicBezTo>
                      <a:pt x="514" y="575"/>
                      <a:pt x="515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7" y="575"/>
                      <a:pt x="517" y="575"/>
                    </a:cubicBezTo>
                    <a:cubicBezTo>
                      <a:pt x="517" y="575"/>
                      <a:pt x="516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5"/>
                      <a:pt x="515" y="575"/>
                    </a:cubicBezTo>
                    <a:close/>
                    <a:moveTo>
                      <a:pt x="515" y="568"/>
                    </a:moveTo>
                    <a:cubicBezTo>
                      <a:pt x="515" y="568"/>
                      <a:pt x="515" y="568"/>
                      <a:pt x="515" y="569"/>
                    </a:cubicBezTo>
                    <a:cubicBezTo>
                      <a:pt x="515" y="569"/>
                      <a:pt x="516" y="568"/>
                      <a:pt x="515" y="568"/>
                    </a:cubicBezTo>
                    <a:close/>
                    <a:moveTo>
                      <a:pt x="504" y="565"/>
                    </a:moveTo>
                    <a:cubicBezTo>
                      <a:pt x="504" y="565"/>
                      <a:pt x="504" y="565"/>
                      <a:pt x="504" y="564"/>
                    </a:cubicBezTo>
                    <a:cubicBezTo>
                      <a:pt x="504" y="564"/>
                      <a:pt x="505" y="564"/>
                      <a:pt x="505" y="564"/>
                    </a:cubicBezTo>
                    <a:cubicBezTo>
                      <a:pt x="505" y="563"/>
                      <a:pt x="503" y="563"/>
                      <a:pt x="504" y="562"/>
                    </a:cubicBezTo>
                    <a:cubicBezTo>
                      <a:pt x="504" y="561"/>
                      <a:pt x="504" y="560"/>
                      <a:pt x="504" y="560"/>
                    </a:cubicBezTo>
                    <a:cubicBezTo>
                      <a:pt x="504" y="559"/>
                      <a:pt x="504" y="559"/>
                      <a:pt x="504" y="559"/>
                    </a:cubicBezTo>
                    <a:cubicBezTo>
                      <a:pt x="504" y="558"/>
                      <a:pt x="504" y="558"/>
                      <a:pt x="504" y="558"/>
                    </a:cubicBezTo>
                    <a:cubicBezTo>
                      <a:pt x="503" y="558"/>
                      <a:pt x="503" y="558"/>
                      <a:pt x="503" y="558"/>
                    </a:cubicBezTo>
                    <a:cubicBezTo>
                      <a:pt x="502" y="553"/>
                      <a:pt x="502" y="553"/>
                      <a:pt x="502" y="553"/>
                    </a:cubicBezTo>
                    <a:cubicBezTo>
                      <a:pt x="498" y="539"/>
                      <a:pt x="496" y="525"/>
                      <a:pt x="495" y="513"/>
                    </a:cubicBezTo>
                    <a:cubicBezTo>
                      <a:pt x="493" y="501"/>
                      <a:pt x="492" y="491"/>
                      <a:pt x="491" y="479"/>
                    </a:cubicBezTo>
                    <a:cubicBezTo>
                      <a:pt x="488" y="445"/>
                      <a:pt x="486" y="412"/>
                      <a:pt x="486" y="379"/>
                    </a:cubicBezTo>
                    <a:cubicBezTo>
                      <a:pt x="486" y="360"/>
                      <a:pt x="486" y="335"/>
                      <a:pt x="486" y="318"/>
                    </a:cubicBezTo>
                    <a:cubicBezTo>
                      <a:pt x="486" y="296"/>
                      <a:pt x="487" y="275"/>
                      <a:pt x="487" y="256"/>
                    </a:cubicBezTo>
                    <a:cubicBezTo>
                      <a:pt x="488" y="243"/>
                      <a:pt x="488" y="232"/>
                      <a:pt x="488" y="220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198"/>
                      <a:pt x="490" y="187"/>
                      <a:pt x="490" y="175"/>
                    </a:cubicBezTo>
                    <a:cubicBezTo>
                      <a:pt x="491" y="164"/>
                      <a:pt x="492" y="154"/>
                      <a:pt x="492" y="142"/>
                    </a:cubicBezTo>
                    <a:cubicBezTo>
                      <a:pt x="495" y="87"/>
                      <a:pt x="495" y="87"/>
                      <a:pt x="495" y="87"/>
                    </a:cubicBezTo>
                    <a:cubicBezTo>
                      <a:pt x="497" y="57"/>
                      <a:pt x="497" y="57"/>
                      <a:pt x="497" y="57"/>
                    </a:cubicBezTo>
                    <a:cubicBezTo>
                      <a:pt x="498" y="42"/>
                      <a:pt x="498" y="42"/>
                      <a:pt x="498" y="42"/>
                    </a:cubicBezTo>
                    <a:cubicBezTo>
                      <a:pt x="499" y="29"/>
                      <a:pt x="499" y="29"/>
                      <a:pt x="499" y="29"/>
                    </a:cubicBezTo>
                    <a:cubicBezTo>
                      <a:pt x="499" y="27"/>
                      <a:pt x="499" y="27"/>
                      <a:pt x="499" y="27"/>
                    </a:cubicBezTo>
                    <a:cubicBezTo>
                      <a:pt x="500" y="26"/>
                      <a:pt x="499" y="27"/>
                      <a:pt x="499" y="27"/>
                    </a:cubicBezTo>
                    <a:cubicBezTo>
                      <a:pt x="497" y="27"/>
                      <a:pt x="497" y="27"/>
                      <a:pt x="497" y="27"/>
                    </a:cubicBezTo>
                    <a:cubicBezTo>
                      <a:pt x="490" y="27"/>
                      <a:pt x="490" y="27"/>
                      <a:pt x="490" y="27"/>
                    </a:cubicBezTo>
                    <a:cubicBezTo>
                      <a:pt x="472" y="27"/>
                      <a:pt x="472" y="27"/>
                      <a:pt x="472" y="27"/>
                    </a:cubicBezTo>
                    <a:cubicBezTo>
                      <a:pt x="460" y="28"/>
                      <a:pt x="448" y="28"/>
                      <a:pt x="437" y="28"/>
                    </a:cubicBezTo>
                    <a:cubicBezTo>
                      <a:pt x="409" y="29"/>
                      <a:pt x="373" y="30"/>
                      <a:pt x="343" y="30"/>
                    </a:cubicBezTo>
                    <a:cubicBezTo>
                      <a:pt x="317" y="30"/>
                      <a:pt x="290" y="30"/>
                      <a:pt x="263" y="30"/>
                    </a:cubicBezTo>
                    <a:cubicBezTo>
                      <a:pt x="244" y="30"/>
                      <a:pt x="222" y="30"/>
                      <a:pt x="202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69" y="29"/>
                      <a:pt x="158" y="28"/>
                      <a:pt x="147" y="28"/>
                    </a:cubicBezTo>
                    <a:cubicBezTo>
                      <a:pt x="128" y="27"/>
                      <a:pt x="109" y="26"/>
                      <a:pt x="89" y="25"/>
                    </a:cubicBezTo>
                    <a:cubicBezTo>
                      <a:pt x="72" y="24"/>
                      <a:pt x="54" y="22"/>
                      <a:pt x="36" y="20"/>
                    </a:cubicBezTo>
                    <a:cubicBezTo>
                      <a:pt x="33" y="20"/>
                      <a:pt x="30" y="19"/>
                      <a:pt x="26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124"/>
                      <a:pt x="15" y="156"/>
                      <a:pt x="15" y="194"/>
                    </a:cubicBezTo>
                    <a:cubicBezTo>
                      <a:pt x="14" y="222"/>
                      <a:pt x="14" y="252"/>
                      <a:pt x="14" y="284"/>
                    </a:cubicBezTo>
                    <a:cubicBezTo>
                      <a:pt x="14" y="324"/>
                      <a:pt x="15" y="366"/>
                      <a:pt x="15" y="408"/>
                    </a:cubicBezTo>
                    <a:cubicBezTo>
                      <a:pt x="16" y="453"/>
                      <a:pt x="18" y="498"/>
                      <a:pt x="21" y="542"/>
                    </a:cubicBezTo>
                    <a:cubicBezTo>
                      <a:pt x="21" y="543"/>
                      <a:pt x="21" y="546"/>
                      <a:pt x="21" y="549"/>
                    </a:cubicBezTo>
                    <a:cubicBezTo>
                      <a:pt x="21" y="553"/>
                      <a:pt x="22" y="552"/>
                      <a:pt x="22" y="557"/>
                    </a:cubicBezTo>
                    <a:cubicBezTo>
                      <a:pt x="22" y="562"/>
                      <a:pt x="22" y="559"/>
                      <a:pt x="22" y="562"/>
                    </a:cubicBezTo>
                    <a:cubicBezTo>
                      <a:pt x="23" y="572"/>
                      <a:pt x="24" y="581"/>
                      <a:pt x="25" y="590"/>
                    </a:cubicBezTo>
                    <a:cubicBezTo>
                      <a:pt x="26" y="595"/>
                      <a:pt x="27" y="599"/>
                      <a:pt x="28" y="604"/>
                    </a:cubicBezTo>
                    <a:cubicBezTo>
                      <a:pt x="28" y="606"/>
                      <a:pt x="29" y="608"/>
                      <a:pt x="29" y="610"/>
                    </a:cubicBezTo>
                    <a:cubicBezTo>
                      <a:pt x="30" y="613"/>
                      <a:pt x="30" y="613"/>
                      <a:pt x="30" y="613"/>
                    </a:cubicBezTo>
                    <a:cubicBezTo>
                      <a:pt x="30" y="614"/>
                      <a:pt x="30" y="614"/>
                      <a:pt x="30" y="614"/>
                    </a:cubicBezTo>
                    <a:cubicBezTo>
                      <a:pt x="30" y="615"/>
                      <a:pt x="30" y="615"/>
                      <a:pt x="30" y="615"/>
                    </a:cubicBezTo>
                    <a:cubicBezTo>
                      <a:pt x="31" y="615"/>
                      <a:pt x="31" y="615"/>
                      <a:pt x="31" y="616"/>
                    </a:cubicBezTo>
                    <a:cubicBezTo>
                      <a:pt x="31" y="615"/>
                      <a:pt x="31" y="615"/>
                      <a:pt x="31" y="615"/>
                    </a:cubicBezTo>
                    <a:cubicBezTo>
                      <a:pt x="33" y="615"/>
                      <a:pt x="33" y="615"/>
                      <a:pt x="33" y="615"/>
                    </a:cubicBezTo>
                    <a:cubicBezTo>
                      <a:pt x="47" y="614"/>
                      <a:pt x="47" y="614"/>
                      <a:pt x="47" y="614"/>
                    </a:cubicBezTo>
                    <a:cubicBezTo>
                      <a:pt x="74" y="611"/>
                      <a:pt x="74" y="611"/>
                      <a:pt x="74" y="611"/>
                    </a:cubicBezTo>
                    <a:cubicBezTo>
                      <a:pt x="80" y="611"/>
                      <a:pt x="74" y="611"/>
                      <a:pt x="79" y="611"/>
                    </a:cubicBezTo>
                    <a:cubicBezTo>
                      <a:pt x="155" y="604"/>
                      <a:pt x="155" y="604"/>
                      <a:pt x="155" y="604"/>
                    </a:cubicBezTo>
                    <a:cubicBezTo>
                      <a:pt x="187" y="601"/>
                      <a:pt x="187" y="601"/>
                      <a:pt x="187" y="601"/>
                    </a:cubicBezTo>
                    <a:cubicBezTo>
                      <a:pt x="189" y="600"/>
                      <a:pt x="188" y="600"/>
                      <a:pt x="190" y="600"/>
                    </a:cubicBezTo>
                    <a:cubicBezTo>
                      <a:pt x="193" y="600"/>
                      <a:pt x="191" y="600"/>
                      <a:pt x="194" y="600"/>
                    </a:cubicBezTo>
                    <a:cubicBezTo>
                      <a:pt x="202" y="599"/>
                      <a:pt x="202" y="599"/>
                      <a:pt x="202" y="599"/>
                    </a:cubicBezTo>
                    <a:cubicBezTo>
                      <a:pt x="279" y="591"/>
                      <a:pt x="279" y="591"/>
                      <a:pt x="279" y="591"/>
                    </a:cubicBezTo>
                    <a:cubicBezTo>
                      <a:pt x="284" y="591"/>
                      <a:pt x="284" y="591"/>
                      <a:pt x="292" y="590"/>
                    </a:cubicBezTo>
                    <a:cubicBezTo>
                      <a:pt x="297" y="590"/>
                      <a:pt x="297" y="590"/>
                      <a:pt x="301" y="589"/>
                    </a:cubicBezTo>
                    <a:cubicBezTo>
                      <a:pt x="302" y="589"/>
                      <a:pt x="313" y="588"/>
                      <a:pt x="309" y="588"/>
                    </a:cubicBezTo>
                    <a:cubicBezTo>
                      <a:pt x="311" y="588"/>
                      <a:pt x="309" y="589"/>
                      <a:pt x="310" y="588"/>
                    </a:cubicBezTo>
                    <a:cubicBezTo>
                      <a:pt x="315" y="588"/>
                      <a:pt x="330" y="586"/>
                      <a:pt x="339" y="586"/>
                    </a:cubicBezTo>
                    <a:cubicBezTo>
                      <a:pt x="376" y="582"/>
                      <a:pt x="376" y="582"/>
                      <a:pt x="376" y="582"/>
                    </a:cubicBezTo>
                    <a:cubicBezTo>
                      <a:pt x="363" y="584"/>
                      <a:pt x="353" y="585"/>
                      <a:pt x="350" y="586"/>
                    </a:cubicBezTo>
                    <a:cubicBezTo>
                      <a:pt x="362" y="585"/>
                      <a:pt x="386" y="582"/>
                      <a:pt x="398" y="581"/>
                    </a:cubicBezTo>
                    <a:cubicBezTo>
                      <a:pt x="499" y="571"/>
                      <a:pt x="499" y="571"/>
                      <a:pt x="499" y="571"/>
                    </a:cubicBezTo>
                    <a:cubicBezTo>
                      <a:pt x="502" y="571"/>
                      <a:pt x="503" y="571"/>
                      <a:pt x="503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3" y="569"/>
                      <a:pt x="514" y="569"/>
                      <a:pt x="515" y="569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408" y="580"/>
                      <a:pt x="408" y="580"/>
                      <a:pt x="408" y="580"/>
                    </a:cubicBezTo>
                    <a:cubicBezTo>
                      <a:pt x="331" y="588"/>
                      <a:pt x="331" y="588"/>
                      <a:pt x="331" y="588"/>
                    </a:cubicBezTo>
                    <a:cubicBezTo>
                      <a:pt x="317" y="589"/>
                      <a:pt x="311" y="590"/>
                      <a:pt x="317" y="590"/>
                    </a:cubicBezTo>
                    <a:cubicBezTo>
                      <a:pt x="335" y="589"/>
                      <a:pt x="350" y="587"/>
                      <a:pt x="367" y="585"/>
                    </a:cubicBezTo>
                    <a:cubicBezTo>
                      <a:pt x="370" y="585"/>
                      <a:pt x="374" y="585"/>
                      <a:pt x="369" y="586"/>
                    </a:cubicBezTo>
                    <a:cubicBezTo>
                      <a:pt x="334" y="590"/>
                      <a:pt x="294" y="593"/>
                      <a:pt x="266" y="596"/>
                    </a:cubicBezTo>
                    <a:cubicBezTo>
                      <a:pt x="261" y="597"/>
                      <a:pt x="256" y="597"/>
                      <a:pt x="250" y="598"/>
                    </a:cubicBezTo>
                    <a:cubicBezTo>
                      <a:pt x="243" y="599"/>
                      <a:pt x="243" y="599"/>
                      <a:pt x="243" y="599"/>
                    </a:cubicBezTo>
                    <a:cubicBezTo>
                      <a:pt x="244" y="599"/>
                      <a:pt x="246" y="599"/>
                      <a:pt x="246" y="599"/>
                    </a:cubicBezTo>
                    <a:cubicBezTo>
                      <a:pt x="280" y="596"/>
                      <a:pt x="305" y="594"/>
                      <a:pt x="340" y="590"/>
                    </a:cubicBezTo>
                    <a:cubicBezTo>
                      <a:pt x="354" y="590"/>
                      <a:pt x="354" y="590"/>
                      <a:pt x="354" y="590"/>
                    </a:cubicBezTo>
                    <a:cubicBezTo>
                      <a:pt x="396" y="585"/>
                      <a:pt x="396" y="585"/>
                      <a:pt x="396" y="585"/>
                    </a:cubicBezTo>
                    <a:cubicBezTo>
                      <a:pt x="399" y="585"/>
                      <a:pt x="398" y="585"/>
                      <a:pt x="400" y="585"/>
                    </a:cubicBezTo>
                    <a:cubicBezTo>
                      <a:pt x="433" y="582"/>
                      <a:pt x="463" y="579"/>
                      <a:pt x="492" y="576"/>
                    </a:cubicBezTo>
                    <a:cubicBezTo>
                      <a:pt x="417" y="584"/>
                      <a:pt x="417" y="584"/>
                      <a:pt x="417" y="584"/>
                    </a:cubicBezTo>
                    <a:cubicBezTo>
                      <a:pt x="413" y="584"/>
                      <a:pt x="412" y="584"/>
                      <a:pt x="409" y="585"/>
                    </a:cubicBezTo>
                    <a:cubicBezTo>
                      <a:pt x="332" y="592"/>
                      <a:pt x="332" y="592"/>
                      <a:pt x="332" y="592"/>
                    </a:cubicBezTo>
                    <a:cubicBezTo>
                      <a:pt x="329" y="593"/>
                      <a:pt x="328" y="593"/>
                      <a:pt x="338" y="592"/>
                    </a:cubicBezTo>
                    <a:cubicBezTo>
                      <a:pt x="335" y="593"/>
                      <a:pt x="334" y="593"/>
                      <a:pt x="329" y="593"/>
                    </a:cubicBezTo>
                    <a:cubicBezTo>
                      <a:pt x="329" y="593"/>
                      <a:pt x="330" y="593"/>
                      <a:pt x="332" y="593"/>
                    </a:cubicBezTo>
                    <a:cubicBezTo>
                      <a:pt x="302" y="596"/>
                      <a:pt x="302" y="596"/>
                      <a:pt x="302" y="596"/>
                    </a:cubicBezTo>
                    <a:cubicBezTo>
                      <a:pt x="300" y="596"/>
                      <a:pt x="299" y="597"/>
                      <a:pt x="301" y="596"/>
                    </a:cubicBezTo>
                    <a:cubicBezTo>
                      <a:pt x="333" y="593"/>
                      <a:pt x="333" y="593"/>
                      <a:pt x="333" y="593"/>
                    </a:cubicBezTo>
                    <a:cubicBezTo>
                      <a:pt x="349" y="592"/>
                      <a:pt x="349" y="592"/>
                      <a:pt x="349" y="592"/>
                    </a:cubicBezTo>
                    <a:cubicBezTo>
                      <a:pt x="355" y="591"/>
                      <a:pt x="355" y="591"/>
                      <a:pt x="355" y="591"/>
                    </a:cubicBezTo>
                    <a:cubicBezTo>
                      <a:pt x="365" y="590"/>
                      <a:pt x="365" y="590"/>
                      <a:pt x="365" y="590"/>
                    </a:cubicBezTo>
                    <a:cubicBezTo>
                      <a:pt x="373" y="589"/>
                      <a:pt x="373" y="589"/>
                      <a:pt x="373" y="589"/>
                    </a:cubicBezTo>
                    <a:cubicBezTo>
                      <a:pt x="414" y="585"/>
                      <a:pt x="414" y="585"/>
                      <a:pt x="414" y="585"/>
                    </a:cubicBezTo>
                    <a:cubicBezTo>
                      <a:pt x="424" y="584"/>
                      <a:pt x="434" y="583"/>
                      <a:pt x="445" y="582"/>
                    </a:cubicBezTo>
                    <a:cubicBezTo>
                      <a:pt x="441" y="583"/>
                      <a:pt x="432" y="584"/>
                      <a:pt x="424" y="584"/>
                    </a:cubicBezTo>
                    <a:cubicBezTo>
                      <a:pt x="346" y="593"/>
                      <a:pt x="346" y="593"/>
                      <a:pt x="346" y="593"/>
                    </a:cubicBezTo>
                    <a:cubicBezTo>
                      <a:pt x="343" y="593"/>
                      <a:pt x="348" y="593"/>
                      <a:pt x="350" y="593"/>
                    </a:cubicBezTo>
                    <a:cubicBezTo>
                      <a:pt x="369" y="591"/>
                      <a:pt x="369" y="591"/>
                      <a:pt x="369" y="591"/>
                    </a:cubicBezTo>
                    <a:cubicBezTo>
                      <a:pt x="372" y="590"/>
                      <a:pt x="367" y="591"/>
                      <a:pt x="370" y="590"/>
                    </a:cubicBezTo>
                    <a:cubicBezTo>
                      <a:pt x="420" y="585"/>
                      <a:pt x="420" y="585"/>
                      <a:pt x="420" y="585"/>
                    </a:cubicBezTo>
                    <a:cubicBezTo>
                      <a:pt x="422" y="585"/>
                      <a:pt x="427" y="585"/>
                      <a:pt x="424" y="585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34" y="584"/>
                      <a:pt x="429" y="585"/>
                      <a:pt x="430" y="585"/>
                    </a:cubicBezTo>
                    <a:cubicBezTo>
                      <a:pt x="433" y="585"/>
                      <a:pt x="440" y="584"/>
                      <a:pt x="443" y="583"/>
                    </a:cubicBezTo>
                    <a:cubicBezTo>
                      <a:pt x="466" y="581"/>
                      <a:pt x="484" y="579"/>
                      <a:pt x="510" y="577"/>
                    </a:cubicBezTo>
                    <a:cubicBezTo>
                      <a:pt x="493" y="578"/>
                      <a:pt x="471" y="581"/>
                      <a:pt x="448" y="583"/>
                    </a:cubicBezTo>
                    <a:cubicBezTo>
                      <a:pt x="443" y="584"/>
                      <a:pt x="449" y="583"/>
                      <a:pt x="446" y="584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22" y="586"/>
                      <a:pt x="419" y="586"/>
                      <a:pt x="413" y="587"/>
                    </a:cubicBezTo>
                    <a:cubicBezTo>
                      <a:pt x="389" y="589"/>
                      <a:pt x="389" y="589"/>
                      <a:pt x="389" y="589"/>
                    </a:cubicBezTo>
                    <a:cubicBezTo>
                      <a:pt x="382" y="590"/>
                      <a:pt x="377" y="591"/>
                      <a:pt x="368" y="592"/>
                    </a:cubicBezTo>
                    <a:cubicBezTo>
                      <a:pt x="366" y="592"/>
                      <a:pt x="367" y="592"/>
                      <a:pt x="361" y="593"/>
                    </a:cubicBezTo>
                    <a:cubicBezTo>
                      <a:pt x="360" y="593"/>
                      <a:pt x="367" y="592"/>
                      <a:pt x="363" y="593"/>
                    </a:cubicBezTo>
                    <a:cubicBezTo>
                      <a:pt x="359" y="593"/>
                      <a:pt x="362" y="593"/>
                      <a:pt x="360" y="593"/>
                    </a:cubicBezTo>
                    <a:cubicBezTo>
                      <a:pt x="355" y="593"/>
                      <a:pt x="353" y="594"/>
                      <a:pt x="351" y="594"/>
                    </a:cubicBezTo>
                    <a:cubicBezTo>
                      <a:pt x="340" y="595"/>
                      <a:pt x="329" y="596"/>
                      <a:pt x="318" y="597"/>
                    </a:cubicBezTo>
                    <a:cubicBezTo>
                      <a:pt x="314" y="598"/>
                      <a:pt x="323" y="597"/>
                      <a:pt x="319" y="598"/>
                    </a:cubicBezTo>
                    <a:cubicBezTo>
                      <a:pt x="314" y="598"/>
                      <a:pt x="299" y="600"/>
                      <a:pt x="295" y="600"/>
                    </a:cubicBezTo>
                    <a:cubicBezTo>
                      <a:pt x="261" y="603"/>
                      <a:pt x="261" y="603"/>
                      <a:pt x="261" y="603"/>
                    </a:cubicBezTo>
                    <a:cubicBezTo>
                      <a:pt x="256" y="604"/>
                      <a:pt x="261" y="604"/>
                      <a:pt x="259" y="604"/>
                    </a:cubicBezTo>
                    <a:cubicBezTo>
                      <a:pt x="250" y="605"/>
                      <a:pt x="244" y="605"/>
                      <a:pt x="234" y="606"/>
                    </a:cubicBezTo>
                    <a:cubicBezTo>
                      <a:pt x="229" y="607"/>
                      <a:pt x="218" y="608"/>
                      <a:pt x="210" y="609"/>
                    </a:cubicBezTo>
                    <a:cubicBezTo>
                      <a:pt x="209" y="609"/>
                      <a:pt x="215" y="609"/>
                      <a:pt x="220" y="608"/>
                    </a:cubicBezTo>
                    <a:cubicBezTo>
                      <a:pt x="217" y="609"/>
                      <a:pt x="208" y="610"/>
                      <a:pt x="205" y="610"/>
                    </a:cubicBezTo>
                    <a:cubicBezTo>
                      <a:pt x="177" y="613"/>
                      <a:pt x="154" y="616"/>
                      <a:pt x="122" y="619"/>
                    </a:cubicBezTo>
                    <a:cubicBezTo>
                      <a:pt x="117" y="619"/>
                      <a:pt x="115" y="620"/>
                      <a:pt x="111" y="620"/>
                    </a:cubicBezTo>
                    <a:cubicBezTo>
                      <a:pt x="109" y="620"/>
                      <a:pt x="110" y="620"/>
                      <a:pt x="111" y="620"/>
                    </a:cubicBezTo>
                    <a:cubicBezTo>
                      <a:pt x="93" y="622"/>
                      <a:pt x="54" y="626"/>
                      <a:pt x="42" y="627"/>
                    </a:cubicBezTo>
                    <a:cubicBezTo>
                      <a:pt x="37" y="628"/>
                      <a:pt x="44" y="627"/>
                      <a:pt x="41" y="627"/>
                    </a:cubicBezTo>
                    <a:cubicBezTo>
                      <a:pt x="35" y="628"/>
                      <a:pt x="35" y="628"/>
                      <a:pt x="35" y="628"/>
                    </a:cubicBezTo>
                    <a:cubicBezTo>
                      <a:pt x="34" y="628"/>
                      <a:pt x="34" y="628"/>
                      <a:pt x="34" y="628"/>
                    </a:cubicBezTo>
                    <a:cubicBezTo>
                      <a:pt x="32" y="628"/>
                      <a:pt x="32" y="628"/>
                      <a:pt x="32" y="628"/>
                    </a:cubicBezTo>
                    <a:cubicBezTo>
                      <a:pt x="27" y="629"/>
                      <a:pt x="27" y="629"/>
                      <a:pt x="27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8"/>
                      <a:pt x="22" y="628"/>
                      <a:pt x="22" y="628"/>
                    </a:cubicBezTo>
                    <a:cubicBezTo>
                      <a:pt x="21" y="627"/>
                      <a:pt x="21" y="627"/>
                      <a:pt x="21" y="627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19" y="623"/>
                      <a:pt x="18" y="621"/>
                      <a:pt x="18" y="619"/>
                    </a:cubicBezTo>
                    <a:cubicBezTo>
                      <a:pt x="17" y="617"/>
                      <a:pt x="17" y="616"/>
                      <a:pt x="17" y="615"/>
                    </a:cubicBezTo>
                    <a:cubicBezTo>
                      <a:pt x="16" y="612"/>
                      <a:pt x="16" y="612"/>
                      <a:pt x="16" y="612"/>
                    </a:cubicBezTo>
                    <a:cubicBezTo>
                      <a:pt x="15" y="609"/>
                      <a:pt x="15" y="607"/>
                      <a:pt x="15" y="605"/>
                    </a:cubicBezTo>
                    <a:cubicBezTo>
                      <a:pt x="14" y="600"/>
                      <a:pt x="13" y="596"/>
                      <a:pt x="12" y="592"/>
                    </a:cubicBezTo>
                    <a:cubicBezTo>
                      <a:pt x="11" y="583"/>
                      <a:pt x="10" y="575"/>
                      <a:pt x="9" y="568"/>
                    </a:cubicBezTo>
                    <a:cubicBezTo>
                      <a:pt x="9" y="564"/>
                      <a:pt x="9" y="558"/>
                      <a:pt x="9" y="557"/>
                    </a:cubicBezTo>
                    <a:cubicBezTo>
                      <a:pt x="8" y="549"/>
                      <a:pt x="7" y="535"/>
                      <a:pt x="6" y="526"/>
                    </a:cubicBezTo>
                    <a:cubicBezTo>
                      <a:pt x="3" y="468"/>
                      <a:pt x="2" y="410"/>
                      <a:pt x="1" y="351"/>
                    </a:cubicBezTo>
                    <a:cubicBezTo>
                      <a:pt x="0" y="292"/>
                      <a:pt x="1" y="232"/>
                      <a:pt x="1" y="175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79"/>
                      <a:pt x="3" y="71"/>
                      <a:pt x="3" y="6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6"/>
                      <a:pt x="40" y="6"/>
                      <a:pt x="45" y="7"/>
                    </a:cubicBezTo>
                    <a:cubicBezTo>
                      <a:pt x="54" y="8"/>
                      <a:pt x="63" y="9"/>
                      <a:pt x="71" y="9"/>
                    </a:cubicBezTo>
                    <a:cubicBezTo>
                      <a:pt x="95" y="12"/>
                      <a:pt x="122" y="13"/>
                      <a:pt x="148" y="14"/>
                    </a:cubicBezTo>
                    <a:cubicBezTo>
                      <a:pt x="159" y="14"/>
                      <a:pt x="168" y="15"/>
                      <a:pt x="17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208" y="15"/>
                      <a:pt x="225" y="16"/>
                      <a:pt x="242" y="16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99" y="16"/>
                      <a:pt x="338" y="16"/>
                      <a:pt x="371" y="15"/>
                    </a:cubicBezTo>
                    <a:cubicBezTo>
                      <a:pt x="397" y="15"/>
                      <a:pt x="397" y="15"/>
                      <a:pt x="397" y="15"/>
                    </a:cubicBezTo>
                    <a:cubicBezTo>
                      <a:pt x="411" y="14"/>
                      <a:pt x="411" y="14"/>
                      <a:pt x="411" y="14"/>
                    </a:cubicBezTo>
                    <a:cubicBezTo>
                      <a:pt x="426" y="14"/>
                      <a:pt x="448" y="13"/>
                      <a:pt x="464" y="13"/>
                    </a:cubicBezTo>
                    <a:cubicBezTo>
                      <a:pt x="489" y="12"/>
                      <a:pt x="489" y="12"/>
                      <a:pt x="489" y="12"/>
                    </a:cubicBezTo>
                    <a:cubicBezTo>
                      <a:pt x="509" y="11"/>
                      <a:pt x="509" y="11"/>
                      <a:pt x="509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6" y="11"/>
                      <a:pt x="515" y="12"/>
                      <a:pt x="515" y="12"/>
                    </a:cubicBezTo>
                    <a:cubicBezTo>
                      <a:pt x="515" y="13"/>
                      <a:pt x="515" y="13"/>
                      <a:pt x="515" y="13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514" y="28"/>
                      <a:pt x="514" y="28"/>
                      <a:pt x="514" y="28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07" y="129"/>
                      <a:pt x="507" y="129"/>
                      <a:pt x="507" y="129"/>
                    </a:cubicBezTo>
                    <a:cubicBezTo>
                      <a:pt x="507" y="130"/>
                      <a:pt x="507" y="131"/>
                      <a:pt x="507" y="132"/>
                    </a:cubicBezTo>
                    <a:cubicBezTo>
                      <a:pt x="506" y="150"/>
                      <a:pt x="506" y="168"/>
                      <a:pt x="505" y="186"/>
                    </a:cubicBezTo>
                    <a:cubicBezTo>
                      <a:pt x="505" y="189"/>
                      <a:pt x="505" y="189"/>
                      <a:pt x="505" y="191"/>
                    </a:cubicBezTo>
                    <a:cubicBezTo>
                      <a:pt x="504" y="200"/>
                      <a:pt x="504" y="206"/>
                      <a:pt x="504" y="214"/>
                    </a:cubicBezTo>
                    <a:cubicBezTo>
                      <a:pt x="502" y="248"/>
                      <a:pt x="502" y="273"/>
                      <a:pt x="501" y="301"/>
                    </a:cubicBezTo>
                    <a:cubicBezTo>
                      <a:pt x="501" y="352"/>
                      <a:pt x="501" y="352"/>
                      <a:pt x="501" y="352"/>
                    </a:cubicBezTo>
                    <a:cubicBezTo>
                      <a:pt x="502" y="365"/>
                      <a:pt x="502" y="365"/>
                      <a:pt x="502" y="365"/>
                    </a:cubicBezTo>
                    <a:cubicBezTo>
                      <a:pt x="502" y="376"/>
                      <a:pt x="502" y="376"/>
                      <a:pt x="502" y="376"/>
                    </a:cubicBezTo>
                    <a:cubicBezTo>
                      <a:pt x="502" y="386"/>
                      <a:pt x="502" y="386"/>
                      <a:pt x="502" y="386"/>
                    </a:cubicBezTo>
                    <a:cubicBezTo>
                      <a:pt x="502" y="402"/>
                      <a:pt x="502" y="402"/>
                      <a:pt x="502" y="402"/>
                    </a:cubicBezTo>
                    <a:cubicBezTo>
                      <a:pt x="503" y="417"/>
                      <a:pt x="503" y="417"/>
                      <a:pt x="503" y="417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46"/>
                      <a:pt x="505" y="458"/>
                      <a:pt x="506" y="474"/>
                    </a:cubicBezTo>
                    <a:cubicBezTo>
                      <a:pt x="507" y="484"/>
                      <a:pt x="508" y="495"/>
                      <a:pt x="510" y="508"/>
                    </a:cubicBezTo>
                    <a:cubicBezTo>
                      <a:pt x="511" y="515"/>
                      <a:pt x="512" y="523"/>
                      <a:pt x="514" y="528"/>
                    </a:cubicBezTo>
                    <a:cubicBezTo>
                      <a:pt x="514" y="532"/>
                      <a:pt x="515" y="536"/>
                      <a:pt x="515" y="539"/>
                    </a:cubicBezTo>
                    <a:cubicBezTo>
                      <a:pt x="516" y="543"/>
                      <a:pt x="517" y="547"/>
                      <a:pt x="518" y="551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4"/>
                      <a:pt x="519" y="554"/>
                      <a:pt x="519" y="554"/>
                    </a:cubicBezTo>
                    <a:cubicBezTo>
                      <a:pt x="520" y="554"/>
                      <a:pt x="520" y="554"/>
                      <a:pt x="520" y="555"/>
                    </a:cubicBezTo>
                    <a:cubicBezTo>
                      <a:pt x="520" y="555"/>
                      <a:pt x="520" y="557"/>
                      <a:pt x="521" y="557"/>
                    </a:cubicBezTo>
                    <a:cubicBezTo>
                      <a:pt x="521" y="557"/>
                      <a:pt x="522" y="557"/>
                      <a:pt x="522" y="557"/>
                    </a:cubicBezTo>
                    <a:cubicBezTo>
                      <a:pt x="522" y="558"/>
                      <a:pt x="522" y="558"/>
                      <a:pt x="522" y="558"/>
                    </a:cubicBezTo>
                    <a:cubicBezTo>
                      <a:pt x="522" y="559"/>
                      <a:pt x="522" y="559"/>
                      <a:pt x="522" y="560"/>
                    </a:cubicBezTo>
                    <a:cubicBezTo>
                      <a:pt x="522" y="560"/>
                      <a:pt x="523" y="560"/>
                      <a:pt x="523" y="560"/>
                    </a:cubicBezTo>
                    <a:cubicBezTo>
                      <a:pt x="523" y="560"/>
                      <a:pt x="523" y="561"/>
                      <a:pt x="523" y="561"/>
                    </a:cubicBezTo>
                    <a:cubicBezTo>
                      <a:pt x="523" y="561"/>
                      <a:pt x="523" y="562"/>
                      <a:pt x="523" y="562"/>
                    </a:cubicBezTo>
                    <a:cubicBezTo>
                      <a:pt x="523" y="562"/>
                      <a:pt x="523" y="563"/>
                      <a:pt x="523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3" y="563"/>
                      <a:pt x="523" y="565"/>
                      <a:pt x="523" y="565"/>
                    </a:cubicBezTo>
                    <a:cubicBezTo>
                      <a:pt x="523" y="565"/>
                      <a:pt x="523" y="566"/>
                      <a:pt x="524" y="566"/>
                    </a:cubicBezTo>
                    <a:cubicBezTo>
                      <a:pt x="524" y="567"/>
                      <a:pt x="523" y="568"/>
                      <a:pt x="523" y="569"/>
                    </a:cubicBezTo>
                    <a:cubicBezTo>
                      <a:pt x="523" y="569"/>
                      <a:pt x="523" y="569"/>
                      <a:pt x="523" y="569"/>
                    </a:cubicBezTo>
                    <a:cubicBezTo>
                      <a:pt x="523" y="569"/>
                      <a:pt x="522" y="570"/>
                      <a:pt x="522" y="570"/>
                    </a:cubicBezTo>
                    <a:cubicBezTo>
                      <a:pt x="522" y="570"/>
                      <a:pt x="522" y="571"/>
                      <a:pt x="522" y="571"/>
                    </a:cubicBezTo>
                    <a:cubicBezTo>
                      <a:pt x="522" y="571"/>
                      <a:pt x="521" y="571"/>
                      <a:pt x="521" y="572"/>
                    </a:cubicBezTo>
                    <a:cubicBezTo>
                      <a:pt x="521" y="572"/>
                      <a:pt x="521" y="572"/>
                      <a:pt x="521" y="573"/>
                    </a:cubicBezTo>
                    <a:cubicBezTo>
                      <a:pt x="520" y="573"/>
                      <a:pt x="520" y="573"/>
                      <a:pt x="519" y="574"/>
                    </a:cubicBezTo>
                    <a:cubicBezTo>
                      <a:pt x="518" y="574"/>
                      <a:pt x="518" y="575"/>
                      <a:pt x="517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6"/>
                      <a:pt x="514" y="576"/>
                    </a:cubicBezTo>
                    <a:cubicBezTo>
                      <a:pt x="514" y="576"/>
                      <a:pt x="514" y="576"/>
                      <a:pt x="514" y="575"/>
                    </a:cubicBezTo>
                    <a:cubicBezTo>
                      <a:pt x="513" y="575"/>
                      <a:pt x="513" y="576"/>
                      <a:pt x="513" y="576"/>
                    </a:cubicBezTo>
                    <a:cubicBezTo>
                      <a:pt x="512" y="574"/>
                      <a:pt x="510" y="574"/>
                      <a:pt x="509" y="574"/>
                    </a:cubicBezTo>
                    <a:cubicBezTo>
                      <a:pt x="509" y="573"/>
                      <a:pt x="509" y="573"/>
                      <a:pt x="509" y="573"/>
                    </a:cubicBezTo>
                    <a:cubicBezTo>
                      <a:pt x="509" y="573"/>
                      <a:pt x="508" y="572"/>
                      <a:pt x="508" y="572"/>
                    </a:cubicBezTo>
                    <a:cubicBezTo>
                      <a:pt x="507" y="572"/>
                      <a:pt x="507" y="571"/>
                      <a:pt x="506" y="571"/>
                    </a:cubicBezTo>
                    <a:cubicBezTo>
                      <a:pt x="506" y="570"/>
                      <a:pt x="506" y="570"/>
                      <a:pt x="506" y="570"/>
                    </a:cubicBezTo>
                    <a:cubicBezTo>
                      <a:pt x="506" y="569"/>
                      <a:pt x="505" y="569"/>
                      <a:pt x="505" y="569"/>
                    </a:cubicBezTo>
                    <a:cubicBezTo>
                      <a:pt x="505" y="568"/>
                      <a:pt x="505" y="568"/>
                      <a:pt x="505" y="567"/>
                    </a:cubicBezTo>
                    <a:cubicBezTo>
                      <a:pt x="505" y="567"/>
                      <a:pt x="504" y="567"/>
                      <a:pt x="504" y="566"/>
                    </a:cubicBezTo>
                    <a:cubicBezTo>
                      <a:pt x="504" y="566"/>
                      <a:pt x="504" y="566"/>
                      <a:pt x="504" y="565"/>
                    </a:cubicBezTo>
                    <a:close/>
                    <a:moveTo>
                      <a:pt x="321" y="596"/>
                    </a:moveTo>
                    <a:cubicBezTo>
                      <a:pt x="320" y="596"/>
                      <a:pt x="319" y="596"/>
                      <a:pt x="320" y="596"/>
                    </a:cubicBezTo>
                    <a:cubicBezTo>
                      <a:pt x="312" y="597"/>
                      <a:pt x="318" y="597"/>
                      <a:pt x="321" y="596"/>
                    </a:cubicBezTo>
                    <a:close/>
                    <a:moveTo>
                      <a:pt x="323" y="596"/>
                    </a:moveTo>
                    <a:cubicBezTo>
                      <a:pt x="346" y="594"/>
                      <a:pt x="346" y="594"/>
                      <a:pt x="346" y="594"/>
                    </a:cubicBezTo>
                    <a:cubicBezTo>
                      <a:pt x="349" y="594"/>
                      <a:pt x="352" y="593"/>
                      <a:pt x="357" y="593"/>
                    </a:cubicBezTo>
                    <a:cubicBezTo>
                      <a:pt x="358" y="592"/>
                      <a:pt x="373" y="591"/>
                      <a:pt x="372" y="591"/>
                    </a:cubicBezTo>
                    <a:cubicBezTo>
                      <a:pt x="365" y="592"/>
                      <a:pt x="360" y="592"/>
                      <a:pt x="355" y="592"/>
                    </a:cubicBezTo>
                    <a:cubicBezTo>
                      <a:pt x="352" y="593"/>
                      <a:pt x="356" y="593"/>
                      <a:pt x="354" y="593"/>
                    </a:cubicBezTo>
                    <a:cubicBezTo>
                      <a:pt x="347" y="593"/>
                      <a:pt x="332" y="595"/>
                      <a:pt x="322" y="596"/>
                    </a:cubicBezTo>
                    <a:cubicBezTo>
                      <a:pt x="321" y="596"/>
                      <a:pt x="325" y="596"/>
                      <a:pt x="323" y="596"/>
                    </a:cubicBezTo>
                    <a:close/>
                    <a:moveTo>
                      <a:pt x="449" y="104"/>
                    </a:moveTo>
                    <a:cubicBezTo>
                      <a:pt x="449" y="101"/>
                      <a:pt x="447" y="98"/>
                      <a:pt x="443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18" y="98"/>
                      <a:pt x="187" y="95"/>
                      <a:pt x="158" y="92"/>
                    </a:cubicBezTo>
                    <a:cubicBezTo>
                      <a:pt x="129" y="89"/>
                      <a:pt x="10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6" y="86"/>
                      <a:pt x="64" y="89"/>
                      <a:pt x="64" y="92"/>
                    </a:cubicBezTo>
                    <a:cubicBezTo>
                      <a:pt x="64" y="95"/>
                      <a:pt x="66" y="98"/>
                      <a:pt x="70" y="98"/>
                    </a:cubicBezTo>
                    <a:cubicBezTo>
                      <a:pt x="99" y="98"/>
                      <a:pt x="127" y="101"/>
                      <a:pt x="157" y="104"/>
                    </a:cubicBezTo>
                    <a:cubicBezTo>
                      <a:pt x="187" y="107"/>
                      <a:pt x="218" y="110"/>
                      <a:pt x="251" y="110"/>
                    </a:cubicBezTo>
                    <a:cubicBezTo>
                      <a:pt x="443" y="110"/>
                      <a:pt x="443" y="110"/>
                      <a:pt x="443" y="110"/>
                    </a:cubicBezTo>
                    <a:cubicBezTo>
                      <a:pt x="447" y="110"/>
                      <a:pt x="449" y="107"/>
                      <a:pt x="449" y="104"/>
                    </a:cubicBezTo>
                    <a:close/>
                    <a:moveTo>
                      <a:pt x="435" y="188"/>
                    </a:moveTo>
                    <a:cubicBezTo>
                      <a:pt x="435" y="185"/>
                      <a:pt x="432" y="182"/>
                      <a:pt x="429" y="182"/>
                    </a:cubicBezTo>
                    <a:cubicBezTo>
                      <a:pt x="369" y="182"/>
                      <a:pt x="305" y="179"/>
                      <a:pt x="244" y="176"/>
                    </a:cubicBezTo>
                    <a:cubicBezTo>
                      <a:pt x="184" y="173"/>
                      <a:pt x="121" y="170"/>
                      <a:pt x="62" y="170"/>
                    </a:cubicBezTo>
                    <a:cubicBezTo>
                      <a:pt x="58" y="170"/>
                      <a:pt x="56" y="173"/>
                      <a:pt x="56" y="176"/>
                    </a:cubicBezTo>
                    <a:cubicBezTo>
                      <a:pt x="56" y="179"/>
                      <a:pt x="58" y="182"/>
                      <a:pt x="62" y="182"/>
                    </a:cubicBezTo>
                    <a:cubicBezTo>
                      <a:pt x="121" y="182"/>
                      <a:pt x="183" y="185"/>
                      <a:pt x="244" y="188"/>
                    </a:cubicBezTo>
                    <a:cubicBezTo>
                      <a:pt x="305" y="191"/>
                      <a:pt x="368" y="194"/>
                      <a:pt x="429" y="194"/>
                    </a:cubicBezTo>
                    <a:cubicBezTo>
                      <a:pt x="432" y="194"/>
                      <a:pt x="435" y="191"/>
                      <a:pt x="435" y="188"/>
                    </a:cubicBezTo>
                    <a:close/>
                    <a:moveTo>
                      <a:pt x="191" y="270"/>
                    </a:moveTo>
                    <a:cubicBezTo>
                      <a:pt x="270" y="267"/>
                      <a:pt x="353" y="263"/>
                      <a:pt x="423" y="270"/>
                    </a:cubicBezTo>
                    <a:cubicBezTo>
                      <a:pt x="426" y="270"/>
                      <a:pt x="429" y="268"/>
                      <a:pt x="430" y="265"/>
                    </a:cubicBezTo>
                    <a:cubicBezTo>
                      <a:pt x="430" y="261"/>
                      <a:pt x="428" y="258"/>
                      <a:pt x="424" y="258"/>
                    </a:cubicBezTo>
                    <a:cubicBezTo>
                      <a:pt x="353" y="251"/>
                      <a:pt x="270" y="255"/>
                      <a:pt x="190" y="258"/>
                    </a:cubicBezTo>
                    <a:cubicBezTo>
                      <a:pt x="145" y="260"/>
                      <a:pt x="102" y="262"/>
                      <a:pt x="62" y="262"/>
                    </a:cubicBezTo>
                    <a:cubicBezTo>
                      <a:pt x="58" y="262"/>
                      <a:pt x="56" y="265"/>
                      <a:pt x="56" y="268"/>
                    </a:cubicBezTo>
                    <a:cubicBezTo>
                      <a:pt x="56" y="271"/>
                      <a:pt x="58" y="274"/>
                      <a:pt x="62" y="274"/>
                    </a:cubicBezTo>
                    <a:cubicBezTo>
                      <a:pt x="102" y="274"/>
                      <a:pt x="145" y="272"/>
                      <a:pt x="191" y="270"/>
                    </a:cubicBezTo>
                    <a:close/>
                    <a:moveTo>
                      <a:pt x="275" y="358"/>
                    </a:moveTo>
                    <a:cubicBezTo>
                      <a:pt x="329" y="355"/>
                      <a:pt x="380" y="352"/>
                      <a:pt x="426" y="352"/>
                    </a:cubicBezTo>
                    <a:cubicBezTo>
                      <a:pt x="430" y="352"/>
                      <a:pt x="432" y="349"/>
                      <a:pt x="432" y="346"/>
                    </a:cubicBezTo>
                    <a:cubicBezTo>
                      <a:pt x="432" y="343"/>
                      <a:pt x="430" y="340"/>
                      <a:pt x="426" y="340"/>
                    </a:cubicBezTo>
                    <a:cubicBezTo>
                      <a:pt x="379" y="340"/>
                      <a:pt x="326" y="343"/>
                      <a:pt x="274" y="346"/>
                    </a:cubicBezTo>
                    <a:cubicBezTo>
                      <a:pt x="204" y="351"/>
                      <a:pt x="131" y="355"/>
                      <a:pt x="69" y="352"/>
                    </a:cubicBezTo>
                    <a:cubicBezTo>
                      <a:pt x="66" y="352"/>
                      <a:pt x="63" y="354"/>
                      <a:pt x="63" y="358"/>
                    </a:cubicBezTo>
                    <a:cubicBezTo>
                      <a:pt x="63" y="361"/>
                      <a:pt x="65" y="364"/>
                      <a:pt x="69" y="364"/>
                    </a:cubicBezTo>
                    <a:cubicBezTo>
                      <a:pt x="83" y="365"/>
                      <a:pt x="99" y="365"/>
                      <a:pt x="115" y="365"/>
                    </a:cubicBezTo>
                    <a:cubicBezTo>
                      <a:pt x="166" y="365"/>
                      <a:pt x="221" y="362"/>
                      <a:pt x="275" y="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79578A-A39A-44FD-9991-B1B51A9B9F49}"/>
                </a:ext>
              </a:extLst>
            </p:cNvPr>
            <p:cNvGrpSpPr/>
            <p:nvPr/>
          </p:nvGrpSpPr>
          <p:grpSpPr>
            <a:xfrm>
              <a:off x="5183523" y="3668641"/>
              <a:ext cx="538980" cy="647700"/>
              <a:chOff x="4258179" y="3157678"/>
              <a:chExt cx="538980" cy="6477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A9F408-C4E5-4D08-936A-92C5FE552E08}"/>
                  </a:ext>
                </a:extLst>
              </p:cNvPr>
              <p:cNvSpPr/>
              <p:nvPr/>
            </p:nvSpPr>
            <p:spPr>
              <a:xfrm>
                <a:off x="4258179" y="3157678"/>
                <a:ext cx="538980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503">
                <a:extLst>
                  <a:ext uri="{FF2B5EF4-FFF2-40B4-BE49-F238E27FC236}">
                    <a16:creationId xmlns:a16="http://schemas.microsoft.com/office/drawing/2014/main" id="{DFB26F68-A5BF-40CC-B248-ABAFF35F96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179" y="3157678"/>
                <a:ext cx="538980" cy="647700"/>
              </a:xfrm>
              <a:custGeom>
                <a:avLst/>
                <a:gdLst>
                  <a:gd name="T0" fmla="*/ 239 w 524"/>
                  <a:gd name="T1" fmla="*/ 608 h 629"/>
                  <a:gd name="T2" fmla="*/ 281 w 524"/>
                  <a:gd name="T3" fmla="*/ 604 h 629"/>
                  <a:gd name="T4" fmla="*/ 381 w 524"/>
                  <a:gd name="T5" fmla="*/ 588 h 629"/>
                  <a:gd name="T6" fmla="*/ 512 w 524"/>
                  <a:gd name="T7" fmla="*/ 574 h 629"/>
                  <a:gd name="T8" fmla="*/ 512 w 524"/>
                  <a:gd name="T9" fmla="*/ 574 h 629"/>
                  <a:gd name="T10" fmla="*/ 511 w 524"/>
                  <a:gd name="T11" fmla="*/ 576 h 629"/>
                  <a:gd name="T12" fmla="*/ 512 w 524"/>
                  <a:gd name="T13" fmla="*/ 576 h 629"/>
                  <a:gd name="T14" fmla="*/ 512 w 524"/>
                  <a:gd name="T15" fmla="*/ 569 h 629"/>
                  <a:gd name="T16" fmla="*/ 513 w 524"/>
                  <a:gd name="T17" fmla="*/ 574 h 629"/>
                  <a:gd name="T18" fmla="*/ 514 w 524"/>
                  <a:gd name="T19" fmla="*/ 575 h 629"/>
                  <a:gd name="T20" fmla="*/ 516 w 524"/>
                  <a:gd name="T21" fmla="*/ 569 h 629"/>
                  <a:gd name="T22" fmla="*/ 517 w 524"/>
                  <a:gd name="T23" fmla="*/ 566 h 629"/>
                  <a:gd name="T24" fmla="*/ 514 w 524"/>
                  <a:gd name="T25" fmla="*/ 571 h 629"/>
                  <a:gd name="T26" fmla="*/ 513 w 524"/>
                  <a:gd name="T27" fmla="*/ 575 h 629"/>
                  <a:gd name="T28" fmla="*/ 516 w 524"/>
                  <a:gd name="T29" fmla="*/ 575 h 629"/>
                  <a:gd name="T30" fmla="*/ 515 w 524"/>
                  <a:gd name="T31" fmla="*/ 569 h 629"/>
                  <a:gd name="T32" fmla="*/ 504 w 524"/>
                  <a:gd name="T33" fmla="*/ 559 h 629"/>
                  <a:gd name="T34" fmla="*/ 486 w 524"/>
                  <a:gd name="T35" fmla="*/ 318 h 629"/>
                  <a:gd name="T36" fmla="*/ 497 w 524"/>
                  <a:gd name="T37" fmla="*/ 57 h 629"/>
                  <a:gd name="T38" fmla="*/ 472 w 524"/>
                  <a:gd name="T39" fmla="*/ 27 h 629"/>
                  <a:gd name="T40" fmla="*/ 147 w 524"/>
                  <a:gd name="T41" fmla="*/ 28 h 629"/>
                  <a:gd name="T42" fmla="*/ 18 w 524"/>
                  <a:gd name="T43" fmla="*/ 18 h 629"/>
                  <a:gd name="T44" fmla="*/ 22 w 524"/>
                  <a:gd name="T45" fmla="*/ 557 h 629"/>
                  <a:gd name="T46" fmla="*/ 30 w 524"/>
                  <a:gd name="T47" fmla="*/ 615 h 629"/>
                  <a:gd name="T48" fmla="*/ 155 w 524"/>
                  <a:gd name="T49" fmla="*/ 604 h 629"/>
                  <a:gd name="T50" fmla="*/ 301 w 524"/>
                  <a:gd name="T51" fmla="*/ 589 h 629"/>
                  <a:gd name="T52" fmla="*/ 499 w 524"/>
                  <a:gd name="T53" fmla="*/ 571 h 629"/>
                  <a:gd name="T54" fmla="*/ 515 w 524"/>
                  <a:gd name="T55" fmla="*/ 569 h 629"/>
                  <a:gd name="T56" fmla="*/ 317 w 524"/>
                  <a:gd name="T57" fmla="*/ 590 h 629"/>
                  <a:gd name="T58" fmla="*/ 340 w 524"/>
                  <a:gd name="T59" fmla="*/ 590 h 629"/>
                  <a:gd name="T60" fmla="*/ 332 w 524"/>
                  <a:gd name="T61" fmla="*/ 592 h 629"/>
                  <a:gd name="T62" fmla="*/ 349 w 524"/>
                  <a:gd name="T63" fmla="*/ 592 h 629"/>
                  <a:gd name="T64" fmla="*/ 346 w 524"/>
                  <a:gd name="T65" fmla="*/ 593 h 629"/>
                  <a:gd name="T66" fmla="*/ 430 w 524"/>
                  <a:gd name="T67" fmla="*/ 585 h 629"/>
                  <a:gd name="T68" fmla="*/ 389 w 524"/>
                  <a:gd name="T69" fmla="*/ 589 h 629"/>
                  <a:gd name="T70" fmla="*/ 319 w 524"/>
                  <a:gd name="T71" fmla="*/ 598 h 629"/>
                  <a:gd name="T72" fmla="*/ 205 w 524"/>
                  <a:gd name="T73" fmla="*/ 610 h 629"/>
                  <a:gd name="T74" fmla="*/ 34 w 524"/>
                  <a:gd name="T75" fmla="*/ 628 h 629"/>
                  <a:gd name="T76" fmla="*/ 20 w 524"/>
                  <a:gd name="T77" fmla="*/ 625 h 629"/>
                  <a:gd name="T78" fmla="*/ 9 w 524"/>
                  <a:gd name="T79" fmla="*/ 557 h 629"/>
                  <a:gd name="T80" fmla="*/ 4 w 524"/>
                  <a:gd name="T81" fmla="*/ 17 h 629"/>
                  <a:gd name="T82" fmla="*/ 18 w 524"/>
                  <a:gd name="T83" fmla="*/ 3 h 629"/>
                  <a:gd name="T84" fmla="*/ 188 w 524"/>
                  <a:gd name="T85" fmla="*/ 15 h 629"/>
                  <a:gd name="T86" fmla="*/ 464 w 524"/>
                  <a:gd name="T87" fmla="*/ 13 h 629"/>
                  <a:gd name="T88" fmla="*/ 515 w 524"/>
                  <a:gd name="T89" fmla="*/ 16 h 629"/>
                  <a:gd name="T90" fmla="*/ 504 w 524"/>
                  <a:gd name="T91" fmla="*/ 214 h 629"/>
                  <a:gd name="T92" fmla="*/ 503 w 524"/>
                  <a:gd name="T93" fmla="*/ 417 h 629"/>
                  <a:gd name="T94" fmla="*/ 519 w 524"/>
                  <a:gd name="T95" fmla="*/ 553 h 629"/>
                  <a:gd name="T96" fmla="*/ 522 w 524"/>
                  <a:gd name="T97" fmla="*/ 560 h 629"/>
                  <a:gd name="T98" fmla="*/ 524 w 524"/>
                  <a:gd name="T99" fmla="*/ 566 h 629"/>
                  <a:gd name="T100" fmla="*/ 519 w 524"/>
                  <a:gd name="T101" fmla="*/ 574 h 629"/>
                  <a:gd name="T102" fmla="*/ 509 w 524"/>
                  <a:gd name="T103" fmla="*/ 573 h 629"/>
                  <a:gd name="T104" fmla="*/ 504 w 524"/>
                  <a:gd name="T105" fmla="*/ 565 h 629"/>
                  <a:gd name="T106" fmla="*/ 372 w 524"/>
                  <a:gd name="T107" fmla="*/ 591 h 629"/>
                  <a:gd name="T108" fmla="*/ 251 w 524"/>
                  <a:gd name="T109" fmla="*/ 98 h 629"/>
                  <a:gd name="T110" fmla="*/ 251 w 524"/>
                  <a:gd name="T111" fmla="*/ 110 h 629"/>
                  <a:gd name="T112" fmla="*/ 56 w 524"/>
                  <a:gd name="T113" fmla="*/ 176 h 629"/>
                  <a:gd name="T114" fmla="*/ 430 w 524"/>
                  <a:gd name="T115" fmla="*/ 265 h 629"/>
                  <a:gd name="T116" fmla="*/ 275 w 524"/>
                  <a:gd name="T117" fmla="*/ 358 h 629"/>
                  <a:gd name="T118" fmla="*/ 69 w 524"/>
                  <a:gd name="T119" fmla="*/ 36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4" h="629">
                    <a:moveTo>
                      <a:pt x="105" y="608"/>
                    </a:moveTo>
                    <a:cubicBezTo>
                      <a:pt x="107" y="607"/>
                      <a:pt x="109" y="607"/>
                      <a:pt x="113" y="607"/>
                    </a:cubicBezTo>
                    <a:cubicBezTo>
                      <a:pt x="112" y="607"/>
                      <a:pt x="108" y="607"/>
                      <a:pt x="105" y="608"/>
                    </a:cubicBezTo>
                    <a:close/>
                    <a:moveTo>
                      <a:pt x="227" y="609"/>
                    </a:moveTo>
                    <a:cubicBezTo>
                      <a:pt x="228" y="609"/>
                      <a:pt x="221" y="609"/>
                      <a:pt x="219" y="610"/>
                    </a:cubicBezTo>
                    <a:lnTo>
                      <a:pt x="227" y="609"/>
                    </a:lnTo>
                    <a:close/>
                    <a:moveTo>
                      <a:pt x="239" y="608"/>
                    </a:moveTo>
                    <a:cubicBezTo>
                      <a:pt x="237" y="608"/>
                      <a:pt x="231" y="609"/>
                      <a:pt x="231" y="609"/>
                    </a:cubicBezTo>
                    <a:cubicBezTo>
                      <a:pt x="232" y="609"/>
                      <a:pt x="239" y="608"/>
                      <a:pt x="239" y="608"/>
                    </a:cubicBezTo>
                    <a:close/>
                    <a:moveTo>
                      <a:pt x="273" y="602"/>
                    </a:moveTo>
                    <a:cubicBezTo>
                      <a:pt x="271" y="603"/>
                      <a:pt x="267" y="603"/>
                      <a:pt x="265" y="603"/>
                    </a:cubicBezTo>
                    <a:cubicBezTo>
                      <a:pt x="267" y="603"/>
                      <a:pt x="273" y="603"/>
                      <a:pt x="273" y="602"/>
                    </a:cubicBezTo>
                    <a:close/>
                    <a:moveTo>
                      <a:pt x="295" y="602"/>
                    </a:moveTo>
                    <a:cubicBezTo>
                      <a:pt x="289" y="603"/>
                      <a:pt x="284" y="603"/>
                      <a:pt x="281" y="604"/>
                    </a:cubicBezTo>
                    <a:cubicBezTo>
                      <a:pt x="286" y="603"/>
                      <a:pt x="293" y="603"/>
                      <a:pt x="295" y="602"/>
                    </a:cubicBezTo>
                    <a:close/>
                    <a:moveTo>
                      <a:pt x="350" y="586"/>
                    </a:moveTo>
                    <a:cubicBezTo>
                      <a:pt x="345" y="587"/>
                      <a:pt x="330" y="588"/>
                      <a:pt x="322" y="589"/>
                    </a:cubicBezTo>
                    <a:lnTo>
                      <a:pt x="350" y="586"/>
                    </a:lnTo>
                    <a:close/>
                    <a:moveTo>
                      <a:pt x="353" y="591"/>
                    </a:moveTo>
                    <a:cubicBezTo>
                      <a:pt x="360" y="590"/>
                      <a:pt x="360" y="590"/>
                      <a:pt x="360" y="590"/>
                    </a:cubicBezTo>
                    <a:cubicBezTo>
                      <a:pt x="363" y="590"/>
                      <a:pt x="383" y="588"/>
                      <a:pt x="381" y="588"/>
                    </a:cubicBezTo>
                    <a:cubicBezTo>
                      <a:pt x="369" y="589"/>
                      <a:pt x="352" y="591"/>
                      <a:pt x="343" y="592"/>
                    </a:cubicBezTo>
                    <a:cubicBezTo>
                      <a:pt x="346" y="592"/>
                      <a:pt x="349" y="591"/>
                      <a:pt x="353" y="591"/>
                    </a:cubicBezTo>
                    <a:close/>
                    <a:moveTo>
                      <a:pt x="462" y="581"/>
                    </a:moveTo>
                    <a:cubicBezTo>
                      <a:pt x="463" y="580"/>
                      <a:pt x="462" y="580"/>
                      <a:pt x="461" y="580"/>
                    </a:cubicBezTo>
                    <a:cubicBezTo>
                      <a:pt x="458" y="581"/>
                      <a:pt x="457" y="581"/>
                      <a:pt x="457" y="581"/>
                    </a:cubicBezTo>
                    <a:lnTo>
                      <a:pt x="462" y="581"/>
                    </a:lnTo>
                    <a:close/>
                    <a:moveTo>
                      <a:pt x="512" y="574"/>
                    </a:moveTo>
                    <a:cubicBezTo>
                      <a:pt x="512" y="574"/>
                      <a:pt x="512" y="574"/>
                      <a:pt x="513" y="574"/>
                    </a:cubicBezTo>
                    <a:cubicBezTo>
                      <a:pt x="513" y="574"/>
                      <a:pt x="513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1" y="574"/>
                      <a:pt x="511" y="574"/>
                      <a:pt x="511" y="574"/>
                    </a:cubicBezTo>
                    <a:cubicBezTo>
                      <a:pt x="505" y="575"/>
                      <a:pt x="505" y="575"/>
                      <a:pt x="505" y="575"/>
                    </a:cubicBezTo>
                    <a:lnTo>
                      <a:pt x="512" y="574"/>
                    </a:lnTo>
                    <a:close/>
                    <a:moveTo>
                      <a:pt x="511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2" y="576"/>
                      <a:pt x="511" y="577"/>
                      <a:pt x="511" y="577"/>
                    </a:cubicBezTo>
                    <a:lnTo>
                      <a:pt x="511" y="576"/>
                    </a:lnTo>
                    <a:close/>
                    <a:moveTo>
                      <a:pt x="512" y="570"/>
                    </a:moveTo>
                    <a:cubicBezTo>
                      <a:pt x="512" y="570"/>
                      <a:pt x="511" y="570"/>
                      <a:pt x="511" y="570"/>
                    </a:cubicBezTo>
                    <a:cubicBezTo>
                      <a:pt x="511" y="570"/>
                      <a:pt x="512" y="570"/>
                      <a:pt x="512" y="570"/>
                    </a:cubicBezTo>
                    <a:close/>
                    <a:moveTo>
                      <a:pt x="512" y="575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5"/>
                    </a:cubicBezTo>
                    <a:close/>
                    <a:moveTo>
                      <a:pt x="513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3" y="576"/>
                    </a:cubicBezTo>
                    <a:close/>
                    <a:moveTo>
                      <a:pt x="512" y="569"/>
                    </a:moveTo>
                    <a:cubicBezTo>
                      <a:pt x="512" y="569"/>
                      <a:pt x="512" y="569"/>
                      <a:pt x="512" y="569"/>
                    </a:cubicBezTo>
                    <a:cubicBezTo>
                      <a:pt x="512" y="569"/>
                      <a:pt x="512" y="569"/>
                      <a:pt x="512" y="569"/>
                    </a:cubicBezTo>
                    <a:close/>
                    <a:moveTo>
                      <a:pt x="513" y="570"/>
                    </a:moveTo>
                    <a:cubicBezTo>
                      <a:pt x="513" y="570"/>
                      <a:pt x="512" y="570"/>
                      <a:pt x="512" y="570"/>
                    </a:cubicBezTo>
                    <a:cubicBezTo>
                      <a:pt x="512" y="570"/>
                      <a:pt x="513" y="570"/>
                      <a:pt x="513" y="570"/>
                    </a:cubicBezTo>
                    <a:close/>
                    <a:moveTo>
                      <a:pt x="513" y="576"/>
                    </a:moveTo>
                    <a:cubicBezTo>
                      <a:pt x="513" y="576"/>
                      <a:pt x="513" y="576"/>
                      <a:pt x="513" y="576"/>
                    </a:cubicBezTo>
                    <a:cubicBezTo>
                      <a:pt x="513" y="576"/>
                      <a:pt x="513" y="576"/>
                      <a:pt x="513" y="576"/>
                    </a:cubicBezTo>
                    <a:close/>
                    <a:moveTo>
                      <a:pt x="513" y="574"/>
                    </a:moveTo>
                    <a:cubicBezTo>
                      <a:pt x="513" y="574"/>
                      <a:pt x="513" y="574"/>
                      <a:pt x="513" y="574"/>
                    </a:cubicBezTo>
                    <a:cubicBezTo>
                      <a:pt x="513" y="574"/>
                      <a:pt x="513" y="574"/>
                      <a:pt x="513" y="574"/>
                    </a:cubicBezTo>
                    <a:close/>
                    <a:moveTo>
                      <a:pt x="514" y="574"/>
                    </a:moveTo>
                    <a:cubicBezTo>
                      <a:pt x="514" y="574"/>
                      <a:pt x="514" y="574"/>
                      <a:pt x="514" y="574"/>
                    </a:cubicBezTo>
                    <a:cubicBezTo>
                      <a:pt x="514" y="574"/>
                      <a:pt x="514" y="574"/>
                      <a:pt x="514" y="574"/>
                    </a:cubicBezTo>
                    <a:close/>
                    <a:moveTo>
                      <a:pt x="514" y="575"/>
                    </a:move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lose/>
                    <a:moveTo>
                      <a:pt x="515" y="571"/>
                    </a:moveTo>
                    <a:cubicBezTo>
                      <a:pt x="514" y="571"/>
                      <a:pt x="514" y="571"/>
                      <a:pt x="515" y="571"/>
                    </a:cubicBezTo>
                    <a:close/>
                    <a:moveTo>
                      <a:pt x="516" y="569"/>
                    </a:moveTo>
                    <a:cubicBezTo>
                      <a:pt x="515" y="569"/>
                      <a:pt x="515" y="569"/>
                      <a:pt x="515" y="569"/>
                    </a:cubicBezTo>
                    <a:cubicBezTo>
                      <a:pt x="515" y="569"/>
                      <a:pt x="515" y="569"/>
                      <a:pt x="516" y="569"/>
                    </a:cubicBezTo>
                    <a:close/>
                    <a:moveTo>
                      <a:pt x="515" y="569"/>
                    </a:moveTo>
                    <a:cubicBezTo>
                      <a:pt x="515" y="569"/>
                      <a:pt x="515" y="569"/>
                      <a:pt x="515" y="569"/>
                    </a:cubicBezTo>
                    <a:close/>
                    <a:moveTo>
                      <a:pt x="516" y="566"/>
                    </a:moveTo>
                    <a:cubicBezTo>
                      <a:pt x="516" y="566"/>
                      <a:pt x="515" y="566"/>
                      <a:pt x="515" y="566"/>
                    </a:cubicBezTo>
                    <a:cubicBezTo>
                      <a:pt x="515" y="566"/>
                      <a:pt x="516" y="566"/>
                      <a:pt x="516" y="566"/>
                    </a:cubicBezTo>
                    <a:close/>
                    <a:moveTo>
                      <a:pt x="517" y="566"/>
                    </a:moveTo>
                    <a:cubicBezTo>
                      <a:pt x="517" y="566"/>
                      <a:pt x="517" y="566"/>
                      <a:pt x="517" y="566"/>
                    </a:cubicBezTo>
                    <a:close/>
                    <a:moveTo>
                      <a:pt x="415" y="576"/>
                    </a:moveTo>
                    <a:cubicBezTo>
                      <a:pt x="410" y="577"/>
                      <a:pt x="403" y="578"/>
                      <a:pt x="399" y="578"/>
                    </a:cubicBezTo>
                    <a:cubicBezTo>
                      <a:pt x="398" y="578"/>
                      <a:pt x="395" y="578"/>
                      <a:pt x="393" y="579"/>
                    </a:cubicBezTo>
                    <a:cubicBezTo>
                      <a:pt x="402" y="578"/>
                      <a:pt x="409" y="577"/>
                      <a:pt x="415" y="576"/>
                    </a:cubicBezTo>
                    <a:close/>
                    <a:moveTo>
                      <a:pt x="512" y="571"/>
                    </a:moveTo>
                    <a:cubicBezTo>
                      <a:pt x="512" y="571"/>
                      <a:pt x="511" y="571"/>
                      <a:pt x="511" y="572"/>
                    </a:cubicBezTo>
                    <a:cubicBezTo>
                      <a:pt x="512" y="571"/>
                      <a:pt x="513" y="571"/>
                      <a:pt x="514" y="571"/>
                    </a:cubicBezTo>
                    <a:cubicBezTo>
                      <a:pt x="513" y="571"/>
                      <a:pt x="513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lose/>
                    <a:moveTo>
                      <a:pt x="513" y="575"/>
                    </a:move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2" y="576"/>
                      <a:pt x="513" y="576"/>
                      <a:pt x="513" y="575"/>
                    </a:cubicBezTo>
                    <a:close/>
                    <a:moveTo>
                      <a:pt x="515" y="575"/>
                    </a:moveTo>
                    <a:cubicBezTo>
                      <a:pt x="515" y="575"/>
                      <a:pt x="515" y="575"/>
                      <a:pt x="515" y="575"/>
                    </a:cubicBezTo>
                    <a:cubicBezTo>
                      <a:pt x="514" y="575"/>
                      <a:pt x="513" y="575"/>
                      <a:pt x="513" y="575"/>
                    </a:cubicBezTo>
                    <a:cubicBezTo>
                      <a:pt x="514" y="575"/>
                      <a:pt x="515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7" y="575"/>
                      <a:pt x="517" y="575"/>
                    </a:cubicBezTo>
                    <a:cubicBezTo>
                      <a:pt x="517" y="575"/>
                      <a:pt x="516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5"/>
                      <a:pt x="515" y="575"/>
                    </a:cubicBezTo>
                    <a:close/>
                    <a:moveTo>
                      <a:pt x="515" y="568"/>
                    </a:moveTo>
                    <a:cubicBezTo>
                      <a:pt x="515" y="568"/>
                      <a:pt x="515" y="568"/>
                      <a:pt x="515" y="569"/>
                    </a:cubicBezTo>
                    <a:cubicBezTo>
                      <a:pt x="515" y="569"/>
                      <a:pt x="516" y="568"/>
                      <a:pt x="515" y="568"/>
                    </a:cubicBezTo>
                    <a:close/>
                    <a:moveTo>
                      <a:pt x="504" y="565"/>
                    </a:moveTo>
                    <a:cubicBezTo>
                      <a:pt x="504" y="565"/>
                      <a:pt x="504" y="565"/>
                      <a:pt x="504" y="564"/>
                    </a:cubicBezTo>
                    <a:cubicBezTo>
                      <a:pt x="504" y="564"/>
                      <a:pt x="505" y="564"/>
                      <a:pt x="505" y="564"/>
                    </a:cubicBezTo>
                    <a:cubicBezTo>
                      <a:pt x="505" y="563"/>
                      <a:pt x="503" y="563"/>
                      <a:pt x="504" y="562"/>
                    </a:cubicBezTo>
                    <a:cubicBezTo>
                      <a:pt x="504" y="561"/>
                      <a:pt x="504" y="560"/>
                      <a:pt x="504" y="560"/>
                    </a:cubicBezTo>
                    <a:cubicBezTo>
                      <a:pt x="504" y="559"/>
                      <a:pt x="504" y="559"/>
                      <a:pt x="504" y="559"/>
                    </a:cubicBezTo>
                    <a:cubicBezTo>
                      <a:pt x="504" y="558"/>
                      <a:pt x="504" y="558"/>
                      <a:pt x="504" y="558"/>
                    </a:cubicBezTo>
                    <a:cubicBezTo>
                      <a:pt x="503" y="558"/>
                      <a:pt x="503" y="558"/>
                      <a:pt x="503" y="558"/>
                    </a:cubicBezTo>
                    <a:cubicBezTo>
                      <a:pt x="502" y="553"/>
                      <a:pt x="502" y="553"/>
                      <a:pt x="502" y="553"/>
                    </a:cubicBezTo>
                    <a:cubicBezTo>
                      <a:pt x="498" y="539"/>
                      <a:pt x="496" y="525"/>
                      <a:pt x="495" y="513"/>
                    </a:cubicBezTo>
                    <a:cubicBezTo>
                      <a:pt x="493" y="501"/>
                      <a:pt x="492" y="491"/>
                      <a:pt x="491" y="479"/>
                    </a:cubicBezTo>
                    <a:cubicBezTo>
                      <a:pt x="488" y="445"/>
                      <a:pt x="486" y="412"/>
                      <a:pt x="486" y="379"/>
                    </a:cubicBezTo>
                    <a:cubicBezTo>
                      <a:pt x="486" y="360"/>
                      <a:pt x="486" y="335"/>
                      <a:pt x="486" y="318"/>
                    </a:cubicBezTo>
                    <a:cubicBezTo>
                      <a:pt x="486" y="296"/>
                      <a:pt x="487" y="275"/>
                      <a:pt x="487" y="256"/>
                    </a:cubicBezTo>
                    <a:cubicBezTo>
                      <a:pt x="488" y="243"/>
                      <a:pt x="488" y="232"/>
                      <a:pt x="488" y="220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198"/>
                      <a:pt x="490" y="187"/>
                      <a:pt x="490" y="175"/>
                    </a:cubicBezTo>
                    <a:cubicBezTo>
                      <a:pt x="491" y="164"/>
                      <a:pt x="492" y="154"/>
                      <a:pt x="492" y="142"/>
                    </a:cubicBezTo>
                    <a:cubicBezTo>
                      <a:pt x="495" y="87"/>
                      <a:pt x="495" y="87"/>
                      <a:pt x="495" y="87"/>
                    </a:cubicBezTo>
                    <a:cubicBezTo>
                      <a:pt x="497" y="57"/>
                      <a:pt x="497" y="57"/>
                      <a:pt x="497" y="57"/>
                    </a:cubicBezTo>
                    <a:cubicBezTo>
                      <a:pt x="498" y="42"/>
                      <a:pt x="498" y="42"/>
                      <a:pt x="498" y="42"/>
                    </a:cubicBezTo>
                    <a:cubicBezTo>
                      <a:pt x="499" y="29"/>
                      <a:pt x="499" y="29"/>
                      <a:pt x="499" y="29"/>
                    </a:cubicBezTo>
                    <a:cubicBezTo>
                      <a:pt x="499" y="27"/>
                      <a:pt x="499" y="27"/>
                      <a:pt x="499" y="27"/>
                    </a:cubicBezTo>
                    <a:cubicBezTo>
                      <a:pt x="500" y="26"/>
                      <a:pt x="499" y="27"/>
                      <a:pt x="499" y="27"/>
                    </a:cubicBezTo>
                    <a:cubicBezTo>
                      <a:pt x="497" y="27"/>
                      <a:pt x="497" y="27"/>
                      <a:pt x="497" y="27"/>
                    </a:cubicBezTo>
                    <a:cubicBezTo>
                      <a:pt x="490" y="27"/>
                      <a:pt x="490" y="27"/>
                      <a:pt x="490" y="27"/>
                    </a:cubicBezTo>
                    <a:cubicBezTo>
                      <a:pt x="472" y="27"/>
                      <a:pt x="472" y="27"/>
                      <a:pt x="472" y="27"/>
                    </a:cubicBezTo>
                    <a:cubicBezTo>
                      <a:pt x="460" y="28"/>
                      <a:pt x="448" y="28"/>
                      <a:pt x="437" y="28"/>
                    </a:cubicBezTo>
                    <a:cubicBezTo>
                      <a:pt x="409" y="29"/>
                      <a:pt x="373" y="30"/>
                      <a:pt x="343" y="30"/>
                    </a:cubicBezTo>
                    <a:cubicBezTo>
                      <a:pt x="317" y="30"/>
                      <a:pt x="290" y="30"/>
                      <a:pt x="263" y="30"/>
                    </a:cubicBezTo>
                    <a:cubicBezTo>
                      <a:pt x="244" y="30"/>
                      <a:pt x="222" y="30"/>
                      <a:pt x="202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69" y="29"/>
                      <a:pt x="158" y="28"/>
                      <a:pt x="147" y="28"/>
                    </a:cubicBezTo>
                    <a:cubicBezTo>
                      <a:pt x="128" y="27"/>
                      <a:pt x="109" y="26"/>
                      <a:pt x="89" y="25"/>
                    </a:cubicBezTo>
                    <a:cubicBezTo>
                      <a:pt x="72" y="24"/>
                      <a:pt x="54" y="22"/>
                      <a:pt x="36" y="20"/>
                    </a:cubicBezTo>
                    <a:cubicBezTo>
                      <a:pt x="33" y="20"/>
                      <a:pt x="30" y="19"/>
                      <a:pt x="26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124"/>
                      <a:pt x="15" y="156"/>
                      <a:pt x="15" y="194"/>
                    </a:cubicBezTo>
                    <a:cubicBezTo>
                      <a:pt x="14" y="222"/>
                      <a:pt x="14" y="252"/>
                      <a:pt x="14" y="284"/>
                    </a:cubicBezTo>
                    <a:cubicBezTo>
                      <a:pt x="14" y="324"/>
                      <a:pt x="15" y="366"/>
                      <a:pt x="15" y="408"/>
                    </a:cubicBezTo>
                    <a:cubicBezTo>
                      <a:pt x="16" y="453"/>
                      <a:pt x="18" y="498"/>
                      <a:pt x="21" y="542"/>
                    </a:cubicBezTo>
                    <a:cubicBezTo>
                      <a:pt x="21" y="543"/>
                      <a:pt x="21" y="546"/>
                      <a:pt x="21" y="549"/>
                    </a:cubicBezTo>
                    <a:cubicBezTo>
                      <a:pt x="21" y="553"/>
                      <a:pt x="22" y="552"/>
                      <a:pt x="22" y="557"/>
                    </a:cubicBezTo>
                    <a:cubicBezTo>
                      <a:pt x="22" y="562"/>
                      <a:pt x="22" y="559"/>
                      <a:pt x="22" y="562"/>
                    </a:cubicBezTo>
                    <a:cubicBezTo>
                      <a:pt x="23" y="572"/>
                      <a:pt x="24" y="581"/>
                      <a:pt x="25" y="590"/>
                    </a:cubicBezTo>
                    <a:cubicBezTo>
                      <a:pt x="26" y="595"/>
                      <a:pt x="27" y="599"/>
                      <a:pt x="28" y="604"/>
                    </a:cubicBezTo>
                    <a:cubicBezTo>
                      <a:pt x="28" y="606"/>
                      <a:pt x="29" y="608"/>
                      <a:pt x="29" y="610"/>
                    </a:cubicBezTo>
                    <a:cubicBezTo>
                      <a:pt x="30" y="613"/>
                      <a:pt x="30" y="613"/>
                      <a:pt x="30" y="613"/>
                    </a:cubicBezTo>
                    <a:cubicBezTo>
                      <a:pt x="30" y="614"/>
                      <a:pt x="30" y="614"/>
                      <a:pt x="30" y="614"/>
                    </a:cubicBezTo>
                    <a:cubicBezTo>
                      <a:pt x="30" y="615"/>
                      <a:pt x="30" y="615"/>
                      <a:pt x="30" y="615"/>
                    </a:cubicBezTo>
                    <a:cubicBezTo>
                      <a:pt x="31" y="615"/>
                      <a:pt x="31" y="615"/>
                      <a:pt x="31" y="616"/>
                    </a:cubicBezTo>
                    <a:cubicBezTo>
                      <a:pt x="31" y="615"/>
                      <a:pt x="31" y="615"/>
                      <a:pt x="31" y="615"/>
                    </a:cubicBezTo>
                    <a:cubicBezTo>
                      <a:pt x="33" y="615"/>
                      <a:pt x="33" y="615"/>
                      <a:pt x="33" y="615"/>
                    </a:cubicBezTo>
                    <a:cubicBezTo>
                      <a:pt x="47" y="614"/>
                      <a:pt x="47" y="614"/>
                      <a:pt x="47" y="614"/>
                    </a:cubicBezTo>
                    <a:cubicBezTo>
                      <a:pt x="74" y="611"/>
                      <a:pt x="74" y="611"/>
                      <a:pt x="74" y="611"/>
                    </a:cubicBezTo>
                    <a:cubicBezTo>
                      <a:pt x="80" y="611"/>
                      <a:pt x="74" y="611"/>
                      <a:pt x="79" y="611"/>
                    </a:cubicBezTo>
                    <a:cubicBezTo>
                      <a:pt x="155" y="604"/>
                      <a:pt x="155" y="604"/>
                      <a:pt x="155" y="604"/>
                    </a:cubicBezTo>
                    <a:cubicBezTo>
                      <a:pt x="187" y="601"/>
                      <a:pt x="187" y="601"/>
                      <a:pt x="187" y="601"/>
                    </a:cubicBezTo>
                    <a:cubicBezTo>
                      <a:pt x="189" y="600"/>
                      <a:pt x="188" y="600"/>
                      <a:pt x="190" y="600"/>
                    </a:cubicBezTo>
                    <a:cubicBezTo>
                      <a:pt x="193" y="600"/>
                      <a:pt x="191" y="600"/>
                      <a:pt x="194" y="600"/>
                    </a:cubicBezTo>
                    <a:cubicBezTo>
                      <a:pt x="202" y="599"/>
                      <a:pt x="202" y="599"/>
                      <a:pt x="202" y="599"/>
                    </a:cubicBezTo>
                    <a:cubicBezTo>
                      <a:pt x="279" y="591"/>
                      <a:pt x="279" y="591"/>
                      <a:pt x="279" y="591"/>
                    </a:cubicBezTo>
                    <a:cubicBezTo>
                      <a:pt x="284" y="591"/>
                      <a:pt x="284" y="591"/>
                      <a:pt x="292" y="590"/>
                    </a:cubicBezTo>
                    <a:cubicBezTo>
                      <a:pt x="297" y="590"/>
                      <a:pt x="297" y="590"/>
                      <a:pt x="301" y="589"/>
                    </a:cubicBezTo>
                    <a:cubicBezTo>
                      <a:pt x="302" y="589"/>
                      <a:pt x="313" y="588"/>
                      <a:pt x="309" y="588"/>
                    </a:cubicBezTo>
                    <a:cubicBezTo>
                      <a:pt x="311" y="588"/>
                      <a:pt x="309" y="589"/>
                      <a:pt x="310" y="588"/>
                    </a:cubicBezTo>
                    <a:cubicBezTo>
                      <a:pt x="315" y="588"/>
                      <a:pt x="330" y="586"/>
                      <a:pt x="339" y="586"/>
                    </a:cubicBezTo>
                    <a:cubicBezTo>
                      <a:pt x="376" y="582"/>
                      <a:pt x="376" y="582"/>
                      <a:pt x="376" y="582"/>
                    </a:cubicBezTo>
                    <a:cubicBezTo>
                      <a:pt x="363" y="584"/>
                      <a:pt x="353" y="585"/>
                      <a:pt x="350" y="586"/>
                    </a:cubicBezTo>
                    <a:cubicBezTo>
                      <a:pt x="362" y="585"/>
                      <a:pt x="386" y="582"/>
                      <a:pt x="398" y="581"/>
                    </a:cubicBezTo>
                    <a:cubicBezTo>
                      <a:pt x="499" y="571"/>
                      <a:pt x="499" y="571"/>
                      <a:pt x="499" y="571"/>
                    </a:cubicBezTo>
                    <a:cubicBezTo>
                      <a:pt x="502" y="571"/>
                      <a:pt x="503" y="571"/>
                      <a:pt x="503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3" y="569"/>
                      <a:pt x="514" y="569"/>
                      <a:pt x="515" y="569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408" y="580"/>
                      <a:pt x="408" y="580"/>
                      <a:pt x="408" y="580"/>
                    </a:cubicBezTo>
                    <a:cubicBezTo>
                      <a:pt x="331" y="588"/>
                      <a:pt x="331" y="588"/>
                      <a:pt x="331" y="588"/>
                    </a:cubicBezTo>
                    <a:cubicBezTo>
                      <a:pt x="317" y="589"/>
                      <a:pt x="311" y="590"/>
                      <a:pt x="317" y="590"/>
                    </a:cubicBezTo>
                    <a:cubicBezTo>
                      <a:pt x="335" y="589"/>
                      <a:pt x="350" y="587"/>
                      <a:pt x="367" y="585"/>
                    </a:cubicBezTo>
                    <a:cubicBezTo>
                      <a:pt x="370" y="585"/>
                      <a:pt x="374" y="585"/>
                      <a:pt x="369" y="586"/>
                    </a:cubicBezTo>
                    <a:cubicBezTo>
                      <a:pt x="334" y="590"/>
                      <a:pt x="294" y="593"/>
                      <a:pt x="266" y="596"/>
                    </a:cubicBezTo>
                    <a:cubicBezTo>
                      <a:pt x="261" y="597"/>
                      <a:pt x="256" y="597"/>
                      <a:pt x="250" y="598"/>
                    </a:cubicBezTo>
                    <a:cubicBezTo>
                      <a:pt x="243" y="599"/>
                      <a:pt x="243" y="599"/>
                      <a:pt x="243" y="599"/>
                    </a:cubicBezTo>
                    <a:cubicBezTo>
                      <a:pt x="244" y="599"/>
                      <a:pt x="246" y="599"/>
                      <a:pt x="246" y="599"/>
                    </a:cubicBezTo>
                    <a:cubicBezTo>
                      <a:pt x="280" y="596"/>
                      <a:pt x="305" y="594"/>
                      <a:pt x="340" y="590"/>
                    </a:cubicBezTo>
                    <a:cubicBezTo>
                      <a:pt x="354" y="590"/>
                      <a:pt x="354" y="590"/>
                      <a:pt x="354" y="590"/>
                    </a:cubicBezTo>
                    <a:cubicBezTo>
                      <a:pt x="396" y="585"/>
                      <a:pt x="396" y="585"/>
                      <a:pt x="396" y="585"/>
                    </a:cubicBezTo>
                    <a:cubicBezTo>
                      <a:pt x="399" y="585"/>
                      <a:pt x="398" y="585"/>
                      <a:pt x="400" y="585"/>
                    </a:cubicBezTo>
                    <a:cubicBezTo>
                      <a:pt x="433" y="582"/>
                      <a:pt x="463" y="579"/>
                      <a:pt x="492" y="576"/>
                    </a:cubicBezTo>
                    <a:cubicBezTo>
                      <a:pt x="417" y="584"/>
                      <a:pt x="417" y="584"/>
                      <a:pt x="417" y="584"/>
                    </a:cubicBezTo>
                    <a:cubicBezTo>
                      <a:pt x="413" y="584"/>
                      <a:pt x="412" y="584"/>
                      <a:pt x="409" y="585"/>
                    </a:cubicBezTo>
                    <a:cubicBezTo>
                      <a:pt x="332" y="592"/>
                      <a:pt x="332" y="592"/>
                      <a:pt x="332" y="592"/>
                    </a:cubicBezTo>
                    <a:cubicBezTo>
                      <a:pt x="329" y="593"/>
                      <a:pt x="328" y="593"/>
                      <a:pt x="338" y="592"/>
                    </a:cubicBezTo>
                    <a:cubicBezTo>
                      <a:pt x="335" y="593"/>
                      <a:pt x="334" y="593"/>
                      <a:pt x="329" y="593"/>
                    </a:cubicBezTo>
                    <a:cubicBezTo>
                      <a:pt x="329" y="593"/>
                      <a:pt x="330" y="593"/>
                      <a:pt x="332" y="593"/>
                    </a:cubicBezTo>
                    <a:cubicBezTo>
                      <a:pt x="302" y="596"/>
                      <a:pt x="302" y="596"/>
                      <a:pt x="302" y="596"/>
                    </a:cubicBezTo>
                    <a:cubicBezTo>
                      <a:pt x="300" y="596"/>
                      <a:pt x="299" y="597"/>
                      <a:pt x="301" y="596"/>
                    </a:cubicBezTo>
                    <a:cubicBezTo>
                      <a:pt x="333" y="593"/>
                      <a:pt x="333" y="593"/>
                      <a:pt x="333" y="593"/>
                    </a:cubicBezTo>
                    <a:cubicBezTo>
                      <a:pt x="349" y="592"/>
                      <a:pt x="349" y="592"/>
                      <a:pt x="349" y="592"/>
                    </a:cubicBezTo>
                    <a:cubicBezTo>
                      <a:pt x="355" y="591"/>
                      <a:pt x="355" y="591"/>
                      <a:pt x="355" y="591"/>
                    </a:cubicBezTo>
                    <a:cubicBezTo>
                      <a:pt x="365" y="590"/>
                      <a:pt x="365" y="590"/>
                      <a:pt x="365" y="590"/>
                    </a:cubicBezTo>
                    <a:cubicBezTo>
                      <a:pt x="373" y="589"/>
                      <a:pt x="373" y="589"/>
                      <a:pt x="373" y="589"/>
                    </a:cubicBezTo>
                    <a:cubicBezTo>
                      <a:pt x="414" y="585"/>
                      <a:pt x="414" y="585"/>
                      <a:pt x="414" y="585"/>
                    </a:cubicBezTo>
                    <a:cubicBezTo>
                      <a:pt x="424" y="584"/>
                      <a:pt x="434" y="583"/>
                      <a:pt x="445" y="582"/>
                    </a:cubicBezTo>
                    <a:cubicBezTo>
                      <a:pt x="441" y="583"/>
                      <a:pt x="432" y="584"/>
                      <a:pt x="424" y="584"/>
                    </a:cubicBezTo>
                    <a:cubicBezTo>
                      <a:pt x="346" y="593"/>
                      <a:pt x="346" y="593"/>
                      <a:pt x="346" y="593"/>
                    </a:cubicBezTo>
                    <a:cubicBezTo>
                      <a:pt x="343" y="593"/>
                      <a:pt x="348" y="593"/>
                      <a:pt x="350" y="593"/>
                    </a:cubicBezTo>
                    <a:cubicBezTo>
                      <a:pt x="369" y="591"/>
                      <a:pt x="369" y="591"/>
                      <a:pt x="369" y="591"/>
                    </a:cubicBezTo>
                    <a:cubicBezTo>
                      <a:pt x="372" y="590"/>
                      <a:pt x="367" y="591"/>
                      <a:pt x="370" y="590"/>
                    </a:cubicBezTo>
                    <a:cubicBezTo>
                      <a:pt x="420" y="585"/>
                      <a:pt x="420" y="585"/>
                      <a:pt x="420" y="585"/>
                    </a:cubicBezTo>
                    <a:cubicBezTo>
                      <a:pt x="422" y="585"/>
                      <a:pt x="427" y="585"/>
                      <a:pt x="424" y="585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34" y="584"/>
                      <a:pt x="429" y="585"/>
                      <a:pt x="430" y="585"/>
                    </a:cubicBezTo>
                    <a:cubicBezTo>
                      <a:pt x="433" y="585"/>
                      <a:pt x="440" y="584"/>
                      <a:pt x="443" y="583"/>
                    </a:cubicBezTo>
                    <a:cubicBezTo>
                      <a:pt x="466" y="581"/>
                      <a:pt x="484" y="579"/>
                      <a:pt x="510" y="577"/>
                    </a:cubicBezTo>
                    <a:cubicBezTo>
                      <a:pt x="493" y="578"/>
                      <a:pt x="471" y="581"/>
                      <a:pt x="448" y="583"/>
                    </a:cubicBezTo>
                    <a:cubicBezTo>
                      <a:pt x="443" y="584"/>
                      <a:pt x="449" y="583"/>
                      <a:pt x="446" y="584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22" y="586"/>
                      <a:pt x="419" y="586"/>
                      <a:pt x="413" y="587"/>
                    </a:cubicBezTo>
                    <a:cubicBezTo>
                      <a:pt x="389" y="589"/>
                      <a:pt x="389" y="589"/>
                      <a:pt x="389" y="589"/>
                    </a:cubicBezTo>
                    <a:cubicBezTo>
                      <a:pt x="382" y="590"/>
                      <a:pt x="377" y="591"/>
                      <a:pt x="368" y="592"/>
                    </a:cubicBezTo>
                    <a:cubicBezTo>
                      <a:pt x="366" y="592"/>
                      <a:pt x="367" y="592"/>
                      <a:pt x="361" y="593"/>
                    </a:cubicBezTo>
                    <a:cubicBezTo>
                      <a:pt x="360" y="593"/>
                      <a:pt x="367" y="592"/>
                      <a:pt x="363" y="593"/>
                    </a:cubicBezTo>
                    <a:cubicBezTo>
                      <a:pt x="359" y="593"/>
                      <a:pt x="362" y="593"/>
                      <a:pt x="360" y="593"/>
                    </a:cubicBezTo>
                    <a:cubicBezTo>
                      <a:pt x="355" y="593"/>
                      <a:pt x="353" y="594"/>
                      <a:pt x="351" y="594"/>
                    </a:cubicBezTo>
                    <a:cubicBezTo>
                      <a:pt x="340" y="595"/>
                      <a:pt x="329" y="596"/>
                      <a:pt x="318" y="597"/>
                    </a:cubicBezTo>
                    <a:cubicBezTo>
                      <a:pt x="314" y="598"/>
                      <a:pt x="323" y="597"/>
                      <a:pt x="319" y="598"/>
                    </a:cubicBezTo>
                    <a:cubicBezTo>
                      <a:pt x="314" y="598"/>
                      <a:pt x="299" y="600"/>
                      <a:pt x="295" y="600"/>
                    </a:cubicBezTo>
                    <a:cubicBezTo>
                      <a:pt x="261" y="603"/>
                      <a:pt x="261" y="603"/>
                      <a:pt x="261" y="603"/>
                    </a:cubicBezTo>
                    <a:cubicBezTo>
                      <a:pt x="256" y="604"/>
                      <a:pt x="261" y="604"/>
                      <a:pt x="259" y="604"/>
                    </a:cubicBezTo>
                    <a:cubicBezTo>
                      <a:pt x="250" y="605"/>
                      <a:pt x="244" y="605"/>
                      <a:pt x="234" y="606"/>
                    </a:cubicBezTo>
                    <a:cubicBezTo>
                      <a:pt x="229" y="607"/>
                      <a:pt x="218" y="608"/>
                      <a:pt x="210" y="609"/>
                    </a:cubicBezTo>
                    <a:cubicBezTo>
                      <a:pt x="209" y="609"/>
                      <a:pt x="215" y="609"/>
                      <a:pt x="220" y="608"/>
                    </a:cubicBezTo>
                    <a:cubicBezTo>
                      <a:pt x="217" y="609"/>
                      <a:pt x="208" y="610"/>
                      <a:pt x="205" y="610"/>
                    </a:cubicBezTo>
                    <a:cubicBezTo>
                      <a:pt x="177" y="613"/>
                      <a:pt x="154" y="616"/>
                      <a:pt x="122" y="619"/>
                    </a:cubicBezTo>
                    <a:cubicBezTo>
                      <a:pt x="117" y="619"/>
                      <a:pt x="115" y="620"/>
                      <a:pt x="111" y="620"/>
                    </a:cubicBezTo>
                    <a:cubicBezTo>
                      <a:pt x="109" y="620"/>
                      <a:pt x="110" y="620"/>
                      <a:pt x="111" y="620"/>
                    </a:cubicBezTo>
                    <a:cubicBezTo>
                      <a:pt x="93" y="622"/>
                      <a:pt x="54" y="626"/>
                      <a:pt x="42" y="627"/>
                    </a:cubicBezTo>
                    <a:cubicBezTo>
                      <a:pt x="37" y="628"/>
                      <a:pt x="44" y="627"/>
                      <a:pt x="41" y="627"/>
                    </a:cubicBezTo>
                    <a:cubicBezTo>
                      <a:pt x="35" y="628"/>
                      <a:pt x="35" y="628"/>
                      <a:pt x="35" y="628"/>
                    </a:cubicBezTo>
                    <a:cubicBezTo>
                      <a:pt x="34" y="628"/>
                      <a:pt x="34" y="628"/>
                      <a:pt x="34" y="628"/>
                    </a:cubicBezTo>
                    <a:cubicBezTo>
                      <a:pt x="32" y="628"/>
                      <a:pt x="32" y="628"/>
                      <a:pt x="32" y="628"/>
                    </a:cubicBezTo>
                    <a:cubicBezTo>
                      <a:pt x="27" y="629"/>
                      <a:pt x="27" y="629"/>
                      <a:pt x="27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8"/>
                      <a:pt x="22" y="628"/>
                      <a:pt x="22" y="628"/>
                    </a:cubicBezTo>
                    <a:cubicBezTo>
                      <a:pt x="21" y="627"/>
                      <a:pt x="21" y="627"/>
                      <a:pt x="21" y="627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19" y="623"/>
                      <a:pt x="18" y="621"/>
                      <a:pt x="18" y="619"/>
                    </a:cubicBezTo>
                    <a:cubicBezTo>
                      <a:pt x="17" y="617"/>
                      <a:pt x="17" y="616"/>
                      <a:pt x="17" y="615"/>
                    </a:cubicBezTo>
                    <a:cubicBezTo>
                      <a:pt x="16" y="612"/>
                      <a:pt x="16" y="612"/>
                      <a:pt x="16" y="612"/>
                    </a:cubicBezTo>
                    <a:cubicBezTo>
                      <a:pt x="15" y="609"/>
                      <a:pt x="15" y="607"/>
                      <a:pt x="15" y="605"/>
                    </a:cubicBezTo>
                    <a:cubicBezTo>
                      <a:pt x="14" y="600"/>
                      <a:pt x="13" y="596"/>
                      <a:pt x="12" y="592"/>
                    </a:cubicBezTo>
                    <a:cubicBezTo>
                      <a:pt x="11" y="583"/>
                      <a:pt x="10" y="575"/>
                      <a:pt x="9" y="568"/>
                    </a:cubicBezTo>
                    <a:cubicBezTo>
                      <a:pt x="9" y="564"/>
                      <a:pt x="9" y="558"/>
                      <a:pt x="9" y="557"/>
                    </a:cubicBezTo>
                    <a:cubicBezTo>
                      <a:pt x="8" y="549"/>
                      <a:pt x="7" y="535"/>
                      <a:pt x="6" y="526"/>
                    </a:cubicBezTo>
                    <a:cubicBezTo>
                      <a:pt x="3" y="468"/>
                      <a:pt x="2" y="410"/>
                      <a:pt x="1" y="351"/>
                    </a:cubicBezTo>
                    <a:cubicBezTo>
                      <a:pt x="0" y="292"/>
                      <a:pt x="1" y="232"/>
                      <a:pt x="1" y="175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79"/>
                      <a:pt x="3" y="71"/>
                      <a:pt x="3" y="6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6"/>
                      <a:pt x="40" y="6"/>
                      <a:pt x="45" y="7"/>
                    </a:cubicBezTo>
                    <a:cubicBezTo>
                      <a:pt x="54" y="8"/>
                      <a:pt x="63" y="9"/>
                      <a:pt x="71" y="9"/>
                    </a:cubicBezTo>
                    <a:cubicBezTo>
                      <a:pt x="95" y="12"/>
                      <a:pt x="122" y="13"/>
                      <a:pt x="148" y="14"/>
                    </a:cubicBezTo>
                    <a:cubicBezTo>
                      <a:pt x="159" y="14"/>
                      <a:pt x="168" y="15"/>
                      <a:pt x="17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208" y="15"/>
                      <a:pt x="225" y="16"/>
                      <a:pt x="242" y="16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99" y="16"/>
                      <a:pt x="338" y="16"/>
                      <a:pt x="371" y="15"/>
                    </a:cubicBezTo>
                    <a:cubicBezTo>
                      <a:pt x="397" y="15"/>
                      <a:pt x="397" y="15"/>
                      <a:pt x="397" y="15"/>
                    </a:cubicBezTo>
                    <a:cubicBezTo>
                      <a:pt x="411" y="14"/>
                      <a:pt x="411" y="14"/>
                      <a:pt x="411" y="14"/>
                    </a:cubicBezTo>
                    <a:cubicBezTo>
                      <a:pt x="426" y="14"/>
                      <a:pt x="448" y="13"/>
                      <a:pt x="464" y="13"/>
                    </a:cubicBezTo>
                    <a:cubicBezTo>
                      <a:pt x="489" y="12"/>
                      <a:pt x="489" y="12"/>
                      <a:pt x="489" y="12"/>
                    </a:cubicBezTo>
                    <a:cubicBezTo>
                      <a:pt x="509" y="11"/>
                      <a:pt x="509" y="11"/>
                      <a:pt x="509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6" y="11"/>
                      <a:pt x="515" y="12"/>
                      <a:pt x="515" y="12"/>
                    </a:cubicBezTo>
                    <a:cubicBezTo>
                      <a:pt x="515" y="13"/>
                      <a:pt x="515" y="13"/>
                      <a:pt x="515" y="13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514" y="28"/>
                      <a:pt x="514" y="28"/>
                      <a:pt x="514" y="28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07" y="129"/>
                      <a:pt x="507" y="129"/>
                      <a:pt x="507" y="129"/>
                    </a:cubicBezTo>
                    <a:cubicBezTo>
                      <a:pt x="507" y="130"/>
                      <a:pt x="507" y="131"/>
                      <a:pt x="507" y="132"/>
                    </a:cubicBezTo>
                    <a:cubicBezTo>
                      <a:pt x="506" y="150"/>
                      <a:pt x="506" y="168"/>
                      <a:pt x="505" y="186"/>
                    </a:cubicBezTo>
                    <a:cubicBezTo>
                      <a:pt x="505" y="189"/>
                      <a:pt x="505" y="189"/>
                      <a:pt x="505" y="191"/>
                    </a:cubicBezTo>
                    <a:cubicBezTo>
                      <a:pt x="504" y="200"/>
                      <a:pt x="504" y="206"/>
                      <a:pt x="504" y="214"/>
                    </a:cubicBezTo>
                    <a:cubicBezTo>
                      <a:pt x="502" y="248"/>
                      <a:pt x="502" y="273"/>
                      <a:pt x="501" y="301"/>
                    </a:cubicBezTo>
                    <a:cubicBezTo>
                      <a:pt x="501" y="352"/>
                      <a:pt x="501" y="352"/>
                      <a:pt x="501" y="352"/>
                    </a:cubicBezTo>
                    <a:cubicBezTo>
                      <a:pt x="502" y="365"/>
                      <a:pt x="502" y="365"/>
                      <a:pt x="502" y="365"/>
                    </a:cubicBezTo>
                    <a:cubicBezTo>
                      <a:pt x="502" y="376"/>
                      <a:pt x="502" y="376"/>
                      <a:pt x="502" y="376"/>
                    </a:cubicBezTo>
                    <a:cubicBezTo>
                      <a:pt x="502" y="386"/>
                      <a:pt x="502" y="386"/>
                      <a:pt x="502" y="386"/>
                    </a:cubicBezTo>
                    <a:cubicBezTo>
                      <a:pt x="502" y="402"/>
                      <a:pt x="502" y="402"/>
                      <a:pt x="502" y="402"/>
                    </a:cubicBezTo>
                    <a:cubicBezTo>
                      <a:pt x="503" y="417"/>
                      <a:pt x="503" y="417"/>
                      <a:pt x="503" y="417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46"/>
                      <a:pt x="505" y="458"/>
                      <a:pt x="506" y="474"/>
                    </a:cubicBezTo>
                    <a:cubicBezTo>
                      <a:pt x="507" y="484"/>
                      <a:pt x="508" y="495"/>
                      <a:pt x="510" y="508"/>
                    </a:cubicBezTo>
                    <a:cubicBezTo>
                      <a:pt x="511" y="515"/>
                      <a:pt x="512" y="523"/>
                      <a:pt x="514" y="528"/>
                    </a:cubicBezTo>
                    <a:cubicBezTo>
                      <a:pt x="514" y="532"/>
                      <a:pt x="515" y="536"/>
                      <a:pt x="515" y="539"/>
                    </a:cubicBezTo>
                    <a:cubicBezTo>
                      <a:pt x="516" y="543"/>
                      <a:pt x="517" y="547"/>
                      <a:pt x="518" y="551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4"/>
                      <a:pt x="519" y="554"/>
                      <a:pt x="519" y="554"/>
                    </a:cubicBezTo>
                    <a:cubicBezTo>
                      <a:pt x="520" y="554"/>
                      <a:pt x="520" y="554"/>
                      <a:pt x="520" y="555"/>
                    </a:cubicBezTo>
                    <a:cubicBezTo>
                      <a:pt x="520" y="555"/>
                      <a:pt x="520" y="557"/>
                      <a:pt x="521" y="557"/>
                    </a:cubicBezTo>
                    <a:cubicBezTo>
                      <a:pt x="521" y="557"/>
                      <a:pt x="522" y="557"/>
                      <a:pt x="522" y="557"/>
                    </a:cubicBezTo>
                    <a:cubicBezTo>
                      <a:pt x="522" y="558"/>
                      <a:pt x="522" y="558"/>
                      <a:pt x="522" y="558"/>
                    </a:cubicBezTo>
                    <a:cubicBezTo>
                      <a:pt x="522" y="559"/>
                      <a:pt x="522" y="559"/>
                      <a:pt x="522" y="560"/>
                    </a:cubicBezTo>
                    <a:cubicBezTo>
                      <a:pt x="522" y="560"/>
                      <a:pt x="523" y="560"/>
                      <a:pt x="523" y="560"/>
                    </a:cubicBezTo>
                    <a:cubicBezTo>
                      <a:pt x="523" y="560"/>
                      <a:pt x="523" y="561"/>
                      <a:pt x="523" y="561"/>
                    </a:cubicBezTo>
                    <a:cubicBezTo>
                      <a:pt x="523" y="561"/>
                      <a:pt x="523" y="562"/>
                      <a:pt x="523" y="562"/>
                    </a:cubicBezTo>
                    <a:cubicBezTo>
                      <a:pt x="523" y="562"/>
                      <a:pt x="523" y="563"/>
                      <a:pt x="523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3" y="563"/>
                      <a:pt x="523" y="565"/>
                      <a:pt x="523" y="565"/>
                    </a:cubicBezTo>
                    <a:cubicBezTo>
                      <a:pt x="523" y="565"/>
                      <a:pt x="523" y="566"/>
                      <a:pt x="524" y="566"/>
                    </a:cubicBezTo>
                    <a:cubicBezTo>
                      <a:pt x="524" y="567"/>
                      <a:pt x="523" y="568"/>
                      <a:pt x="523" y="569"/>
                    </a:cubicBezTo>
                    <a:cubicBezTo>
                      <a:pt x="523" y="569"/>
                      <a:pt x="523" y="569"/>
                      <a:pt x="523" y="569"/>
                    </a:cubicBezTo>
                    <a:cubicBezTo>
                      <a:pt x="523" y="569"/>
                      <a:pt x="522" y="570"/>
                      <a:pt x="522" y="570"/>
                    </a:cubicBezTo>
                    <a:cubicBezTo>
                      <a:pt x="522" y="570"/>
                      <a:pt x="522" y="571"/>
                      <a:pt x="522" y="571"/>
                    </a:cubicBezTo>
                    <a:cubicBezTo>
                      <a:pt x="522" y="571"/>
                      <a:pt x="521" y="571"/>
                      <a:pt x="521" y="572"/>
                    </a:cubicBezTo>
                    <a:cubicBezTo>
                      <a:pt x="521" y="572"/>
                      <a:pt x="521" y="572"/>
                      <a:pt x="521" y="573"/>
                    </a:cubicBezTo>
                    <a:cubicBezTo>
                      <a:pt x="520" y="573"/>
                      <a:pt x="520" y="573"/>
                      <a:pt x="519" y="574"/>
                    </a:cubicBezTo>
                    <a:cubicBezTo>
                      <a:pt x="518" y="574"/>
                      <a:pt x="518" y="575"/>
                      <a:pt x="517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6"/>
                      <a:pt x="514" y="576"/>
                    </a:cubicBezTo>
                    <a:cubicBezTo>
                      <a:pt x="514" y="576"/>
                      <a:pt x="514" y="576"/>
                      <a:pt x="514" y="575"/>
                    </a:cubicBezTo>
                    <a:cubicBezTo>
                      <a:pt x="513" y="575"/>
                      <a:pt x="513" y="576"/>
                      <a:pt x="513" y="576"/>
                    </a:cubicBezTo>
                    <a:cubicBezTo>
                      <a:pt x="512" y="574"/>
                      <a:pt x="510" y="574"/>
                      <a:pt x="509" y="574"/>
                    </a:cubicBezTo>
                    <a:cubicBezTo>
                      <a:pt x="509" y="573"/>
                      <a:pt x="509" y="573"/>
                      <a:pt x="509" y="573"/>
                    </a:cubicBezTo>
                    <a:cubicBezTo>
                      <a:pt x="509" y="573"/>
                      <a:pt x="508" y="572"/>
                      <a:pt x="508" y="572"/>
                    </a:cubicBezTo>
                    <a:cubicBezTo>
                      <a:pt x="507" y="572"/>
                      <a:pt x="507" y="571"/>
                      <a:pt x="506" y="571"/>
                    </a:cubicBezTo>
                    <a:cubicBezTo>
                      <a:pt x="506" y="570"/>
                      <a:pt x="506" y="570"/>
                      <a:pt x="506" y="570"/>
                    </a:cubicBezTo>
                    <a:cubicBezTo>
                      <a:pt x="506" y="569"/>
                      <a:pt x="505" y="569"/>
                      <a:pt x="505" y="569"/>
                    </a:cubicBezTo>
                    <a:cubicBezTo>
                      <a:pt x="505" y="568"/>
                      <a:pt x="505" y="568"/>
                      <a:pt x="505" y="567"/>
                    </a:cubicBezTo>
                    <a:cubicBezTo>
                      <a:pt x="505" y="567"/>
                      <a:pt x="504" y="567"/>
                      <a:pt x="504" y="566"/>
                    </a:cubicBezTo>
                    <a:cubicBezTo>
                      <a:pt x="504" y="566"/>
                      <a:pt x="504" y="566"/>
                      <a:pt x="504" y="565"/>
                    </a:cubicBezTo>
                    <a:close/>
                    <a:moveTo>
                      <a:pt x="321" y="596"/>
                    </a:moveTo>
                    <a:cubicBezTo>
                      <a:pt x="320" y="596"/>
                      <a:pt x="319" y="596"/>
                      <a:pt x="320" y="596"/>
                    </a:cubicBezTo>
                    <a:cubicBezTo>
                      <a:pt x="312" y="597"/>
                      <a:pt x="318" y="597"/>
                      <a:pt x="321" y="596"/>
                    </a:cubicBezTo>
                    <a:close/>
                    <a:moveTo>
                      <a:pt x="323" y="596"/>
                    </a:moveTo>
                    <a:cubicBezTo>
                      <a:pt x="346" y="594"/>
                      <a:pt x="346" y="594"/>
                      <a:pt x="346" y="594"/>
                    </a:cubicBezTo>
                    <a:cubicBezTo>
                      <a:pt x="349" y="594"/>
                      <a:pt x="352" y="593"/>
                      <a:pt x="357" y="593"/>
                    </a:cubicBezTo>
                    <a:cubicBezTo>
                      <a:pt x="358" y="592"/>
                      <a:pt x="373" y="591"/>
                      <a:pt x="372" y="591"/>
                    </a:cubicBezTo>
                    <a:cubicBezTo>
                      <a:pt x="365" y="592"/>
                      <a:pt x="360" y="592"/>
                      <a:pt x="355" y="592"/>
                    </a:cubicBezTo>
                    <a:cubicBezTo>
                      <a:pt x="352" y="593"/>
                      <a:pt x="356" y="593"/>
                      <a:pt x="354" y="593"/>
                    </a:cubicBezTo>
                    <a:cubicBezTo>
                      <a:pt x="347" y="593"/>
                      <a:pt x="332" y="595"/>
                      <a:pt x="322" y="596"/>
                    </a:cubicBezTo>
                    <a:cubicBezTo>
                      <a:pt x="321" y="596"/>
                      <a:pt x="325" y="596"/>
                      <a:pt x="323" y="596"/>
                    </a:cubicBezTo>
                    <a:close/>
                    <a:moveTo>
                      <a:pt x="449" y="104"/>
                    </a:moveTo>
                    <a:cubicBezTo>
                      <a:pt x="449" y="101"/>
                      <a:pt x="447" y="98"/>
                      <a:pt x="443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18" y="98"/>
                      <a:pt x="187" y="95"/>
                      <a:pt x="158" y="92"/>
                    </a:cubicBezTo>
                    <a:cubicBezTo>
                      <a:pt x="129" y="89"/>
                      <a:pt x="10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6" y="86"/>
                      <a:pt x="64" y="89"/>
                      <a:pt x="64" y="92"/>
                    </a:cubicBezTo>
                    <a:cubicBezTo>
                      <a:pt x="64" y="95"/>
                      <a:pt x="66" y="98"/>
                      <a:pt x="70" y="98"/>
                    </a:cubicBezTo>
                    <a:cubicBezTo>
                      <a:pt x="99" y="98"/>
                      <a:pt x="127" y="101"/>
                      <a:pt x="157" y="104"/>
                    </a:cubicBezTo>
                    <a:cubicBezTo>
                      <a:pt x="187" y="107"/>
                      <a:pt x="218" y="110"/>
                      <a:pt x="251" y="110"/>
                    </a:cubicBezTo>
                    <a:cubicBezTo>
                      <a:pt x="443" y="110"/>
                      <a:pt x="443" y="110"/>
                      <a:pt x="443" y="110"/>
                    </a:cubicBezTo>
                    <a:cubicBezTo>
                      <a:pt x="447" y="110"/>
                      <a:pt x="449" y="107"/>
                      <a:pt x="449" y="104"/>
                    </a:cubicBezTo>
                    <a:close/>
                    <a:moveTo>
                      <a:pt x="435" y="188"/>
                    </a:moveTo>
                    <a:cubicBezTo>
                      <a:pt x="435" y="185"/>
                      <a:pt x="432" y="182"/>
                      <a:pt x="429" y="182"/>
                    </a:cubicBezTo>
                    <a:cubicBezTo>
                      <a:pt x="369" y="182"/>
                      <a:pt x="305" y="179"/>
                      <a:pt x="244" y="176"/>
                    </a:cubicBezTo>
                    <a:cubicBezTo>
                      <a:pt x="184" y="173"/>
                      <a:pt x="121" y="170"/>
                      <a:pt x="62" y="170"/>
                    </a:cubicBezTo>
                    <a:cubicBezTo>
                      <a:pt x="58" y="170"/>
                      <a:pt x="56" y="173"/>
                      <a:pt x="56" y="176"/>
                    </a:cubicBezTo>
                    <a:cubicBezTo>
                      <a:pt x="56" y="179"/>
                      <a:pt x="58" y="182"/>
                      <a:pt x="62" y="182"/>
                    </a:cubicBezTo>
                    <a:cubicBezTo>
                      <a:pt x="121" y="182"/>
                      <a:pt x="183" y="185"/>
                      <a:pt x="244" y="188"/>
                    </a:cubicBezTo>
                    <a:cubicBezTo>
                      <a:pt x="305" y="191"/>
                      <a:pt x="368" y="194"/>
                      <a:pt x="429" y="194"/>
                    </a:cubicBezTo>
                    <a:cubicBezTo>
                      <a:pt x="432" y="194"/>
                      <a:pt x="435" y="191"/>
                      <a:pt x="435" y="188"/>
                    </a:cubicBezTo>
                    <a:close/>
                    <a:moveTo>
                      <a:pt x="191" y="270"/>
                    </a:moveTo>
                    <a:cubicBezTo>
                      <a:pt x="270" y="267"/>
                      <a:pt x="353" y="263"/>
                      <a:pt x="423" y="270"/>
                    </a:cubicBezTo>
                    <a:cubicBezTo>
                      <a:pt x="426" y="270"/>
                      <a:pt x="429" y="268"/>
                      <a:pt x="430" y="265"/>
                    </a:cubicBezTo>
                    <a:cubicBezTo>
                      <a:pt x="430" y="261"/>
                      <a:pt x="428" y="258"/>
                      <a:pt x="424" y="258"/>
                    </a:cubicBezTo>
                    <a:cubicBezTo>
                      <a:pt x="353" y="251"/>
                      <a:pt x="270" y="255"/>
                      <a:pt x="190" y="258"/>
                    </a:cubicBezTo>
                    <a:cubicBezTo>
                      <a:pt x="145" y="260"/>
                      <a:pt x="102" y="262"/>
                      <a:pt x="62" y="262"/>
                    </a:cubicBezTo>
                    <a:cubicBezTo>
                      <a:pt x="58" y="262"/>
                      <a:pt x="56" y="265"/>
                      <a:pt x="56" y="268"/>
                    </a:cubicBezTo>
                    <a:cubicBezTo>
                      <a:pt x="56" y="271"/>
                      <a:pt x="58" y="274"/>
                      <a:pt x="62" y="274"/>
                    </a:cubicBezTo>
                    <a:cubicBezTo>
                      <a:pt x="102" y="274"/>
                      <a:pt x="145" y="272"/>
                      <a:pt x="191" y="270"/>
                    </a:cubicBezTo>
                    <a:close/>
                    <a:moveTo>
                      <a:pt x="275" y="358"/>
                    </a:moveTo>
                    <a:cubicBezTo>
                      <a:pt x="329" y="355"/>
                      <a:pt x="380" y="352"/>
                      <a:pt x="426" y="352"/>
                    </a:cubicBezTo>
                    <a:cubicBezTo>
                      <a:pt x="430" y="352"/>
                      <a:pt x="432" y="349"/>
                      <a:pt x="432" y="346"/>
                    </a:cubicBezTo>
                    <a:cubicBezTo>
                      <a:pt x="432" y="343"/>
                      <a:pt x="430" y="340"/>
                      <a:pt x="426" y="340"/>
                    </a:cubicBezTo>
                    <a:cubicBezTo>
                      <a:pt x="379" y="340"/>
                      <a:pt x="326" y="343"/>
                      <a:pt x="274" y="346"/>
                    </a:cubicBezTo>
                    <a:cubicBezTo>
                      <a:pt x="204" y="351"/>
                      <a:pt x="131" y="355"/>
                      <a:pt x="69" y="352"/>
                    </a:cubicBezTo>
                    <a:cubicBezTo>
                      <a:pt x="66" y="352"/>
                      <a:pt x="63" y="354"/>
                      <a:pt x="63" y="358"/>
                    </a:cubicBezTo>
                    <a:cubicBezTo>
                      <a:pt x="63" y="361"/>
                      <a:pt x="65" y="364"/>
                      <a:pt x="69" y="364"/>
                    </a:cubicBezTo>
                    <a:cubicBezTo>
                      <a:pt x="83" y="365"/>
                      <a:pt x="99" y="365"/>
                      <a:pt x="115" y="365"/>
                    </a:cubicBezTo>
                    <a:cubicBezTo>
                      <a:pt x="166" y="365"/>
                      <a:pt x="221" y="362"/>
                      <a:pt x="275" y="35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E530A3-934F-41C4-AEC1-92334C999EF9}"/>
                </a:ext>
              </a:extLst>
            </p:cNvPr>
            <p:cNvSpPr txBox="1"/>
            <p:nvPr/>
          </p:nvSpPr>
          <p:spPr>
            <a:xfrm>
              <a:off x="2609777" y="4490542"/>
              <a:ext cx="906467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doc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3821DE-7774-413D-BF2E-5A41D3B3E4D9}"/>
                </a:ext>
              </a:extLst>
            </p:cNvPr>
            <p:cNvSpPr txBox="1"/>
            <p:nvPr/>
          </p:nvSpPr>
          <p:spPr>
            <a:xfrm>
              <a:off x="4927321" y="4490542"/>
              <a:ext cx="1273104" cy="369332"/>
            </a:xfrm>
            <a:prstGeom prst="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candidates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ED21A-2434-4885-B941-D1075742C13D}"/>
                </a:ext>
              </a:extLst>
            </p:cNvPr>
            <p:cNvGrpSpPr/>
            <p:nvPr/>
          </p:nvGrpSpPr>
          <p:grpSpPr>
            <a:xfrm>
              <a:off x="5320133" y="3726214"/>
              <a:ext cx="538980" cy="647700"/>
              <a:chOff x="4258179" y="3157678"/>
              <a:chExt cx="538980" cy="6477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A65647-5BD1-4C13-B381-D8423C10FC0A}"/>
                  </a:ext>
                </a:extLst>
              </p:cNvPr>
              <p:cNvSpPr/>
              <p:nvPr/>
            </p:nvSpPr>
            <p:spPr>
              <a:xfrm>
                <a:off x="4258179" y="3157678"/>
                <a:ext cx="538980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503">
                <a:extLst>
                  <a:ext uri="{FF2B5EF4-FFF2-40B4-BE49-F238E27FC236}">
                    <a16:creationId xmlns:a16="http://schemas.microsoft.com/office/drawing/2014/main" id="{8D1E6BAF-4BCE-4EFA-952D-62398DB6C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179" y="3157678"/>
                <a:ext cx="538980" cy="647700"/>
              </a:xfrm>
              <a:custGeom>
                <a:avLst/>
                <a:gdLst>
                  <a:gd name="T0" fmla="*/ 239 w 524"/>
                  <a:gd name="T1" fmla="*/ 608 h 629"/>
                  <a:gd name="T2" fmla="*/ 281 w 524"/>
                  <a:gd name="T3" fmla="*/ 604 h 629"/>
                  <a:gd name="T4" fmla="*/ 381 w 524"/>
                  <a:gd name="T5" fmla="*/ 588 h 629"/>
                  <a:gd name="T6" fmla="*/ 512 w 524"/>
                  <a:gd name="T7" fmla="*/ 574 h 629"/>
                  <a:gd name="T8" fmla="*/ 512 w 524"/>
                  <a:gd name="T9" fmla="*/ 574 h 629"/>
                  <a:gd name="T10" fmla="*/ 511 w 524"/>
                  <a:gd name="T11" fmla="*/ 576 h 629"/>
                  <a:gd name="T12" fmla="*/ 512 w 524"/>
                  <a:gd name="T13" fmla="*/ 576 h 629"/>
                  <a:gd name="T14" fmla="*/ 512 w 524"/>
                  <a:gd name="T15" fmla="*/ 569 h 629"/>
                  <a:gd name="T16" fmla="*/ 513 w 524"/>
                  <a:gd name="T17" fmla="*/ 574 h 629"/>
                  <a:gd name="T18" fmla="*/ 514 w 524"/>
                  <a:gd name="T19" fmla="*/ 575 h 629"/>
                  <a:gd name="T20" fmla="*/ 516 w 524"/>
                  <a:gd name="T21" fmla="*/ 569 h 629"/>
                  <a:gd name="T22" fmla="*/ 517 w 524"/>
                  <a:gd name="T23" fmla="*/ 566 h 629"/>
                  <a:gd name="T24" fmla="*/ 514 w 524"/>
                  <a:gd name="T25" fmla="*/ 571 h 629"/>
                  <a:gd name="T26" fmla="*/ 513 w 524"/>
                  <a:gd name="T27" fmla="*/ 575 h 629"/>
                  <a:gd name="T28" fmla="*/ 516 w 524"/>
                  <a:gd name="T29" fmla="*/ 575 h 629"/>
                  <a:gd name="T30" fmla="*/ 515 w 524"/>
                  <a:gd name="T31" fmla="*/ 569 h 629"/>
                  <a:gd name="T32" fmla="*/ 504 w 524"/>
                  <a:gd name="T33" fmla="*/ 559 h 629"/>
                  <a:gd name="T34" fmla="*/ 486 w 524"/>
                  <a:gd name="T35" fmla="*/ 318 h 629"/>
                  <a:gd name="T36" fmla="*/ 497 w 524"/>
                  <a:gd name="T37" fmla="*/ 57 h 629"/>
                  <a:gd name="T38" fmla="*/ 472 w 524"/>
                  <a:gd name="T39" fmla="*/ 27 h 629"/>
                  <a:gd name="T40" fmla="*/ 147 w 524"/>
                  <a:gd name="T41" fmla="*/ 28 h 629"/>
                  <a:gd name="T42" fmla="*/ 18 w 524"/>
                  <a:gd name="T43" fmla="*/ 18 h 629"/>
                  <a:gd name="T44" fmla="*/ 22 w 524"/>
                  <a:gd name="T45" fmla="*/ 557 h 629"/>
                  <a:gd name="T46" fmla="*/ 30 w 524"/>
                  <a:gd name="T47" fmla="*/ 615 h 629"/>
                  <a:gd name="T48" fmla="*/ 155 w 524"/>
                  <a:gd name="T49" fmla="*/ 604 h 629"/>
                  <a:gd name="T50" fmla="*/ 301 w 524"/>
                  <a:gd name="T51" fmla="*/ 589 h 629"/>
                  <a:gd name="T52" fmla="*/ 499 w 524"/>
                  <a:gd name="T53" fmla="*/ 571 h 629"/>
                  <a:gd name="T54" fmla="*/ 515 w 524"/>
                  <a:gd name="T55" fmla="*/ 569 h 629"/>
                  <a:gd name="T56" fmla="*/ 317 w 524"/>
                  <a:gd name="T57" fmla="*/ 590 h 629"/>
                  <a:gd name="T58" fmla="*/ 340 w 524"/>
                  <a:gd name="T59" fmla="*/ 590 h 629"/>
                  <a:gd name="T60" fmla="*/ 332 w 524"/>
                  <a:gd name="T61" fmla="*/ 592 h 629"/>
                  <a:gd name="T62" fmla="*/ 349 w 524"/>
                  <a:gd name="T63" fmla="*/ 592 h 629"/>
                  <a:gd name="T64" fmla="*/ 346 w 524"/>
                  <a:gd name="T65" fmla="*/ 593 h 629"/>
                  <a:gd name="T66" fmla="*/ 430 w 524"/>
                  <a:gd name="T67" fmla="*/ 585 h 629"/>
                  <a:gd name="T68" fmla="*/ 389 w 524"/>
                  <a:gd name="T69" fmla="*/ 589 h 629"/>
                  <a:gd name="T70" fmla="*/ 319 w 524"/>
                  <a:gd name="T71" fmla="*/ 598 h 629"/>
                  <a:gd name="T72" fmla="*/ 205 w 524"/>
                  <a:gd name="T73" fmla="*/ 610 h 629"/>
                  <a:gd name="T74" fmla="*/ 34 w 524"/>
                  <a:gd name="T75" fmla="*/ 628 h 629"/>
                  <a:gd name="T76" fmla="*/ 20 w 524"/>
                  <a:gd name="T77" fmla="*/ 625 h 629"/>
                  <a:gd name="T78" fmla="*/ 9 w 524"/>
                  <a:gd name="T79" fmla="*/ 557 h 629"/>
                  <a:gd name="T80" fmla="*/ 4 w 524"/>
                  <a:gd name="T81" fmla="*/ 17 h 629"/>
                  <a:gd name="T82" fmla="*/ 18 w 524"/>
                  <a:gd name="T83" fmla="*/ 3 h 629"/>
                  <a:gd name="T84" fmla="*/ 188 w 524"/>
                  <a:gd name="T85" fmla="*/ 15 h 629"/>
                  <a:gd name="T86" fmla="*/ 464 w 524"/>
                  <a:gd name="T87" fmla="*/ 13 h 629"/>
                  <a:gd name="T88" fmla="*/ 515 w 524"/>
                  <a:gd name="T89" fmla="*/ 16 h 629"/>
                  <a:gd name="T90" fmla="*/ 504 w 524"/>
                  <a:gd name="T91" fmla="*/ 214 h 629"/>
                  <a:gd name="T92" fmla="*/ 503 w 524"/>
                  <a:gd name="T93" fmla="*/ 417 h 629"/>
                  <a:gd name="T94" fmla="*/ 519 w 524"/>
                  <a:gd name="T95" fmla="*/ 553 h 629"/>
                  <a:gd name="T96" fmla="*/ 522 w 524"/>
                  <a:gd name="T97" fmla="*/ 560 h 629"/>
                  <a:gd name="T98" fmla="*/ 524 w 524"/>
                  <a:gd name="T99" fmla="*/ 566 h 629"/>
                  <a:gd name="T100" fmla="*/ 519 w 524"/>
                  <a:gd name="T101" fmla="*/ 574 h 629"/>
                  <a:gd name="T102" fmla="*/ 509 w 524"/>
                  <a:gd name="T103" fmla="*/ 573 h 629"/>
                  <a:gd name="T104" fmla="*/ 504 w 524"/>
                  <a:gd name="T105" fmla="*/ 565 h 629"/>
                  <a:gd name="T106" fmla="*/ 372 w 524"/>
                  <a:gd name="T107" fmla="*/ 591 h 629"/>
                  <a:gd name="T108" fmla="*/ 251 w 524"/>
                  <a:gd name="T109" fmla="*/ 98 h 629"/>
                  <a:gd name="T110" fmla="*/ 251 w 524"/>
                  <a:gd name="T111" fmla="*/ 110 h 629"/>
                  <a:gd name="T112" fmla="*/ 56 w 524"/>
                  <a:gd name="T113" fmla="*/ 176 h 629"/>
                  <a:gd name="T114" fmla="*/ 430 w 524"/>
                  <a:gd name="T115" fmla="*/ 265 h 629"/>
                  <a:gd name="T116" fmla="*/ 275 w 524"/>
                  <a:gd name="T117" fmla="*/ 358 h 629"/>
                  <a:gd name="T118" fmla="*/ 69 w 524"/>
                  <a:gd name="T119" fmla="*/ 36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4" h="629">
                    <a:moveTo>
                      <a:pt x="105" y="608"/>
                    </a:moveTo>
                    <a:cubicBezTo>
                      <a:pt x="107" y="607"/>
                      <a:pt x="109" y="607"/>
                      <a:pt x="113" y="607"/>
                    </a:cubicBezTo>
                    <a:cubicBezTo>
                      <a:pt x="112" y="607"/>
                      <a:pt x="108" y="607"/>
                      <a:pt x="105" y="608"/>
                    </a:cubicBezTo>
                    <a:close/>
                    <a:moveTo>
                      <a:pt x="227" y="609"/>
                    </a:moveTo>
                    <a:cubicBezTo>
                      <a:pt x="228" y="609"/>
                      <a:pt x="221" y="609"/>
                      <a:pt x="219" y="610"/>
                    </a:cubicBezTo>
                    <a:lnTo>
                      <a:pt x="227" y="609"/>
                    </a:lnTo>
                    <a:close/>
                    <a:moveTo>
                      <a:pt x="239" y="608"/>
                    </a:moveTo>
                    <a:cubicBezTo>
                      <a:pt x="237" y="608"/>
                      <a:pt x="231" y="609"/>
                      <a:pt x="231" y="609"/>
                    </a:cubicBezTo>
                    <a:cubicBezTo>
                      <a:pt x="232" y="609"/>
                      <a:pt x="239" y="608"/>
                      <a:pt x="239" y="608"/>
                    </a:cubicBezTo>
                    <a:close/>
                    <a:moveTo>
                      <a:pt x="273" y="602"/>
                    </a:moveTo>
                    <a:cubicBezTo>
                      <a:pt x="271" y="603"/>
                      <a:pt x="267" y="603"/>
                      <a:pt x="265" y="603"/>
                    </a:cubicBezTo>
                    <a:cubicBezTo>
                      <a:pt x="267" y="603"/>
                      <a:pt x="273" y="603"/>
                      <a:pt x="273" y="602"/>
                    </a:cubicBezTo>
                    <a:close/>
                    <a:moveTo>
                      <a:pt x="295" y="602"/>
                    </a:moveTo>
                    <a:cubicBezTo>
                      <a:pt x="289" y="603"/>
                      <a:pt x="284" y="603"/>
                      <a:pt x="281" y="604"/>
                    </a:cubicBezTo>
                    <a:cubicBezTo>
                      <a:pt x="286" y="603"/>
                      <a:pt x="293" y="603"/>
                      <a:pt x="295" y="602"/>
                    </a:cubicBezTo>
                    <a:close/>
                    <a:moveTo>
                      <a:pt x="350" y="586"/>
                    </a:moveTo>
                    <a:cubicBezTo>
                      <a:pt x="345" y="587"/>
                      <a:pt x="330" y="588"/>
                      <a:pt x="322" y="589"/>
                    </a:cubicBezTo>
                    <a:lnTo>
                      <a:pt x="350" y="586"/>
                    </a:lnTo>
                    <a:close/>
                    <a:moveTo>
                      <a:pt x="353" y="591"/>
                    </a:moveTo>
                    <a:cubicBezTo>
                      <a:pt x="360" y="590"/>
                      <a:pt x="360" y="590"/>
                      <a:pt x="360" y="590"/>
                    </a:cubicBezTo>
                    <a:cubicBezTo>
                      <a:pt x="363" y="590"/>
                      <a:pt x="383" y="588"/>
                      <a:pt x="381" y="588"/>
                    </a:cubicBezTo>
                    <a:cubicBezTo>
                      <a:pt x="369" y="589"/>
                      <a:pt x="352" y="591"/>
                      <a:pt x="343" y="592"/>
                    </a:cubicBezTo>
                    <a:cubicBezTo>
                      <a:pt x="346" y="592"/>
                      <a:pt x="349" y="591"/>
                      <a:pt x="353" y="591"/>
                    </a:cubicBezTo>
                    <a:close/>
                    <a:moveTo>
                      <a:pt x="462" y="581"/>
                    </a:moveTo>
                    <a:cubicBezTo>
                      <a:pt x="463" y="580"/>
                      <a:pt x="462" y="580"/>
                      <a:pt x="461" y="580"/>
                    </a:cubicBezTo>
                    <a:cubicBezTo>
                      <a:pt x="458" y="581"/>
                      <a:pt x="457" y="581"/>
                      <a:pt x="457" y="581"/>
                    </a:cubicBezTo>
                    <a:lnTo>
                      <a:pt x="462" y="581"/>
                    </a:lnTo>
                    <a:close/>
                    <a:moveTo>
                      <a:pt x="512" y="574"/>
                    </a:moveTo>
                    <a:cubicBezTo>
                      <a:pt x="512" y="574"/>
                      <a:pt x="512" y="574"/>
                      <a:pt x="513" y="574"/>
                    </a:cubicBezTo>
                    <a:cubicBezTo>
                      <a:pt x="513" y="574"/>
                      <a:pt x="513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1" y="574"/>
                      <a:pt x="511" y="574"/>
                      <a:pt x="511" y="574"/>
                    </a:cubicBezTo>
                    <a:cubicBezTo>
                      <a:pt x="505" y="575"/>
                      <a:pt x="505" y="575"/>
                      <a:pt x="505" y="575"/>
                    </a:cubicBezTo>
                    <a:lnTo>
                      <a:pt x="512" y="574"/>
                    </a:lnTo>
                    <a:close/>
                    <a:moveTo>
                      <a:pt x="511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2" y="576"/>
                      <a:pt x="511" y="577"/>
                      <a:pt x="511" y="577"/>
                    </a:cubicBezTo>
                    <a:lnTo>
                      <a:pt x="511" y="576"/>
                    </a:lnTo>
                    <a:close/>
                    <a:moveTo>
                      <a:pt x="512" y="570"/>
                    </a:moveTo>
                    <a:cubicBezTo>
                      <a:pt x="512" y="570"/>
                      <a:pt x="511" y="570"/>
                      <a:pt x="511" y="570"/>
                    </a:cubicBezTo>
                    <a:cubicBezTo>
                      <a:pt x="511" y="570"/>
                      <a:pt x="512" y="570"/>
                      <a:pt x="512" y="570"/>
                    </a:cubicBezTo>
                    <a:close/>
                    <a:moveTo>
                      <a:pt x="512" y="575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5"/>
                    </a:cubicBezTo>
                    <a:close/>
                    <a:moveTo>
                      <a:pt x="513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3" y="576"/>
                    </a:cubicBezTo>
                    <a:close/>
                    <a:moveTo>
                      <a:pt x="512" y="569"/>
                    </a:moveTo>
                    <a:cubicBezTo>
                      <a:pt x="512" y="569"/>
                      <a:pt x="512" y="569"/>
                      <a:pt x="512" y="569"/>
                    </a:cubicBezTo>
                    <a:cubicBezTo>
                      <a:pt x="512" y="569"/>
                      <a:pt x="512" y="569"/>
                      <a:pt x="512" y="569"/>
                    </a:cubicBezTo>
                    <a:close/>
                    <a:moveTo>
                      <a:pt x="513" y="570"/>
                    </a:moveTo>
                    <a:cubicBezTo>
                      <a:pt x="513" y="570"/>
                      <a:pt x="512" y="570"/>
                      <a:pt x="512" y="570"/>
                    </a:cubicBezTo>
                    <a:cubicBezTo>
                      <a:pt x="512" y="570"/>
                      <a:pt x="513" y="570"/>
                      <a:pt x="513" y="570"/>
                    </a:cubicBezTo>
                    <a:close/>
                    <a:moveTo>
                      <a:pt x="513" y="576"/>
                    </a:moveTo>
                    <a:cubicBezTo>
                      <a:pt x="513" y="576"/>
                      <a:pt x="513" y="576"/>
                      <a:pt x="513" y="576"/>
                    </a:cubicBezTo>
                    <a:cubicBezTo>
                      <a:pt x="513" y="576"/>
                      <a:pt x="513" y="576"/>
                      <a:pt x="513" y="576"/>
                    </a:cubicBezTo>
                    <a:close/>
                    <a:moveTo>
                      <a:pt x="513" y="574"/>
                    </a:moveTo>
                    <a:cubicBezTo>
                      <a:pt x="513" y="574"/>
                      <a:pt x="513" y="574"/>
                      <a:pt x="513" y="574"/>
                    </a:cubicBezTo>
                    <a:cubicBezTo>
                      <a:pt x="513" y="574"/>
                      <a:pt x="513" y="574"/>
                      <a:pt x="513" y="574"/>
                    </a:cubicBezTo>
                    <a:close/>
                    <a:moveTo>
                      <a:pt x="514" y="574"/>
                    </a:moveTo>
                    <a:cubicBezTo>
                      <a:pt x="514" y="574"/>
                      <a:pt x="514" y="574"/>
                      <a:pt x="514" y="574"/>
                    </a:cubicBezTo>
                    <a:cubicBezTo>
                      <a:pt x="514" y="574"/>
                      <a:pt x="514" y="574"/>
                      <a:pt x="514" y="574"/>
                    </a:cubicBezTo>
                    <a:close/>
                    <a:moveTo>
                      <a:pt x="514" y="575"/>
                    </a:move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lose/>
                    <a:moveTo>
                      <a:pt x="515" y="571"/>
                    </a:moveTo>
                    <a:cubicBezTo>
                      <a:pt x="514" y="571"/>
                      <a:pt x="514" y="571"/>
                      <a:pt x="515" y="571"/>
                    </a:cubicBezTo>
                    <a:close/>
                    <a:moveTo>
                      <a:pt x="516" y="569"/>
                    </a:moveTo>
                    <a:cubicBezTo>
                      <a:pt x="515" y="569"/>
                      <a:pt x="515" y="569"/>
                      <a:pt x="515" y="569"/>
                    </a:cubicBezTo>
                    <a:cubicBezTo>
                      <a:pt x="515" y="569"/>
                      <a:pt x="515" y="569"/>
                      <a:pt x="516" y="569"/>
                    </a:cubicBezTo>
                    <a:close/>
                    <a:moveTo>
                      <a:pt x="515" y="569"/>
                    </a:moveTo>
                    <a:cubicBezTo>
                      <a:pt x="515" y="569"/>
                      <a:pt x="515" y="569"/>
                      <a:pt x="515" y="569"/>
                    </a:cubicBezTo>
                    <a:close/>
                    <a:moveTo>
                      <a:pt x="516" y="566"/>
                    </a:moveTo>
                    <a:cubicBezTo>
                      <a:pt x="516" y="566"/>
                      <a:pt x="515" y="566"/>
                      <a:pt x="515" y="566"/>
                    </a:cubicBezTo>
                    <a:cubicBezTo>
                      <a:pt x="515" y="566"/>
                      <a:pt x="516" y="566"/>
                      <a:pt x="516" y="566"/>
                    </a:cubicBezTo>
                    <a:close/>
                    <a:moveTo>
                      <a:pt x="517" y="566"/>
                    </a:moveTo>
                    <a:cubicBezTo>
                      <a:pt x="517" y="566"/>
                      <a:pt x="517" y="566"/>
                      <a:pt x="517" y="566"/>
                    </a:cubicBezTo>
                    <a:close/>
                    <a:moveTo>
                      <a:pt x="415" y="576"/>
                    </a:moveTo>
                    <a:cubicBezTo>
                      <a:pt x="410" y="577"/>
                      <a:pt x="403" y="578"/>
                      <a:pt x="399" y="578"/>
                    </a:cubicBezTo>
                    <a:cubicBezTo>
                      <a:pt x="398" y="578"/>
                      <a:pt x="395" y="578"/>
                      <a:pt x="393" y="579"/>
                    </a:cubicBezTo>
                    <a:cubicBezTo>
                      <a:pt x="402" y="578"/>
                      <a:pt x="409" y="577"/>
                      <a:pt x="415" y="576"/>
                    </a:cubicBezTo>
                    <a:close/>
                    <a:moveTo>
                      <a:pt x="512" y="571"/>
                    </a:moveTo>
                    <a:cubicBezTo>
                      <a:pt x="512" y="571"/>
                      <a:pt x="511" y="571"/>
                      <a:pt x="511" y="572"/>
                    </a:cubicBezTo>
                    <a:cubicBezTo>
                      <a:pt x="512" y="571"/>
                      <a:pt x="513" y="571"/>
                      <a:pt x="514" y="571"/>
                    </a:cubicBezTo>
                    <a:cubicBezTo>
                      <a:pt x="513" y="571"/>
                      <a:pt x="513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lose/>
                    <a:moveTo>
                      <a:pt x="513" y="575"/>
                    </a:move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2" y="576"/>
                      <a:pt x="513" y="576"/>
                      <a:pt x="513" y="575"/>
                    </a:cubicBezTo>
                    <a:close/>
                    <a:moveTo>
                      <a:pt x="515" y="575"/>
                    </a:moveTo>
                    <a:cubicBezTo>
                      <a:pt x="515" y="575"/>
                      <a:pt x="515" y="575"/>
                      <a:pt x="515" y="575"/>
                    </a:cubicBezTo>
                    <a:cubicBezTo>
                      <a:pt x="514" y="575"/>
                      <a:pt x="513" y="575"/>
                      <a:pt x="513" y="575"/>
                    </a:cubicBezTo>
                    <a:cubicBezTo>
                      <a:pt x="514" y="575"/>
                      <a:pt x="515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7" y="575"/>
                      <a:pt x="517" y="575"/>
                    </a:cubicBezTo>
                    <a:cubicBezTo>
                      <a:pt x="517" y="575"/>
                      <a:pt x="516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5"/>
                      <a:pt x="515" y="575"/>
                    </a:cubicBezTo>
                    <a:close/>
                    <a:moveTo>
                      <a:pt x="515" y="568"/>
                    </a:moveTo>
                    <a:cubicBezTo>
                      <a:pt x="515" y="568"/>
                      <a:pt x="515" y="568"/>
                      <a:pt x="515" y="569"/>
                    </a:cubicBezTo>
                    <a:cubicBezTo>
                      <a:pt x="515" y="569"/>
                      <a:pt x="516" y="568"/>
                      <a:pt x="515" y="568"/>
                    </a:cubicBezTo>
                    <a:close/>
                    <a:moveTo>
                      <a:pt x="504" y="565"/>
                    </a:moveTo>
                    <a:cubicBezTo>
                      <a:pt x="504" y="565"/>
                      <a:pt x="504" y="565"/>
                      <a:pt x="504" y="564"/>
                    </a:cubicBezTo>
                    <a:cubicBezTo>
                      <a:pt x="504" y="564"/>
                      <a:pt x="505" y="564"/>
                      <a:pt x="505" y="564"/>
                    </a:cubicBezTo>
                    <a:cubicBezTo>
                      <a:pt x="505" y="563"/>
                      <a:pt x="503" y="563"/>
                      <a:pt x="504" y="562"/>
                    </a:cubicBezTo>
                    <a:cubicBezTo>
                      <a:pt x="504" y="561"/>
                      <a:pt x="504" y="560"/>
                      <a:pt x="504" y="560"/>
                    </a:cubicBezTo>
                    <a:cubicBezTo>
                      <a:pt x="504" y="559"/>
                      <a:pt x="504" y="559"/>
                      <a:pt x="504" y="559"/>
                    </a:cubicBezTo>
                    <a:cubicBezTo>
                      <a:pt x="504" y="558"/>
                      <a:pt x="504" y="558"/>
                      <a:pt x="504" y="558"/>
                    </a:cubicBezTo>
                    <a:cubicBezTo>
                      <a:pt x="503" y="558"/>
                      <a:pt x="503" y="558"/>
                      <a:pt x="503" y="558"/>
                    </a:cubicBezTo>
                    <a:cubicBezTo>
                      <a:pt x="502" y="553"/>
                      <a:pt x="502" y="553"/>
                      <a:pt x="502" y="553"/>
                    </a:cubicBezTo>
                    <a:cubicBezTo>
                      <a:pt x="498" y="539"/>
                      <a:pt x="496" y="525"/>
                      <a:pt x="495" y="513"/>
                    </a:cubicBezTo>
                    <a:cubicBezTo>
                      <a:pt x="493" y="501"/>
                      <a:pt x="492" y="491"/>
                      <a:pt x="491" y="479"/>
                    </a:cubicBezTo>
                    <a:cubicBezTo>
                      <a:pt x="488" y="445"/>
                      <a:pt x="486" y="412"/>
                      <a:pt x="486" y="379"/>
                    </a:cubicBezTo>
                    <a:cubicBezTo>
                      <a:pt x="486" y="360"/>
                      <a:pt x="486" y="335"/>
                      <a:pt x="486" y="318"/>
                    </a:cubicBezTo>
                    <a:cubicBezTo>
                      <a:pt x="486" y="296"/>
                      <a:pt x="487" y="275"/>
                      <a:pt x="487" y="256"/>
                    </a:cubicBezTo>
                    <a:cubicBezTo>
                      <a:pt x="488" y="243"/>
                      <a:pt x="488" y="232"/>
                      <a:pt x="488" y="220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198"/>
                      <a:pt x="490" y="187"/>
                      <a:pt x="490" y="175"/>
                    </a:cubicBezTo>
                    <a:cubicBezTo>
                      <a:pt x="491" y="164"/>
                      <a:pt x="492" y="154"/>
                      <a:pt x="492" y="142"/>
                    </a:cubicBezTo>
                    <a:cubicBezTo>
                      <a:pt x="495" y="87"/>
                      <a:pt x="495" y="87"/>
                      <a:pt x="495" y="87"/>
                    </a:cubicBezTo>
                    <a:cubicBezTo>
                      <a:pt x="497" y="57"/>
                      <a:pt x="497" y="57"/>
                      <a:pt x="497" y="57"/>
                    </a:cubicBezTo>
                    <a:cubicBezTo>
                      <a:pt x="498" y="42"/>
                      <a:pt x="498" y="42"/>
                      <a:pt x="498" y="42"/>
                    </a:cubicBezTo>
                    <a:cubicBezTo>
                      <a:pt x="499" y="29"/>
                      <a:pt x="499" y="29"/>
                      <a:pt x="499" y="29"/>
                    </a:cubicBezTo>
                    <a:cubicBezTo>
                      <a:pt x="499" y="27"/>
                      <a:pt x="499" y="27"/>
                      <a:pt x="499" y="27"/>
                    </a:cubicBezTo>
                    <a:cubicBezTo>
                      <a:pt x="500" y="26"/>
                      <a:pt x="499" y="27"/>
                      <a:pt x="499" y="27"/>
                    </a:cubicBezTo>
                    <a:cubicBezTo>
                      <a:pt x="497" y="27"/>
                      <a:pt x="497" y="27"/>
                      <a:pt x="497" y="27"/>
                    </a:cubicBezTo>
                    <a:cubicBezTo>
                      <a:pt x="490" y="27"/>
                      <a:pt x="490" y="27"/>
                      <a:pt x="490" y="27"/>
                    </a:cubicBezTo>
                    <a:cubicBezTo>
                      <a:pt x="472" y="27"/>
                      <a:pt x="472" y="27"/>
                      <a:pt x="472" y="27"/>
                    </a:cubicBezTo>
                    <a:cubicBezTo>
                      <a:pt x="460" y="28"/>
                      <a:pt x="448" y="28"/>
                      <a:pt x="437" y="28"/>
                    </a:cubicBezTo>
                    <a:cubicBezTo>
                      <a:pt x="409" y="29"/>
                      <a:pt x="373" y="30"/>
                      <a:pt x="343" y="30"/>
                    </a:cubicBezTo>
                    <a:cubicBezTo>
                      <a:pt x="317" y="30"/>
                      <a:pt x="290" y="30"/>
                      <a:pt x="263" y="30"/>
                    </a:cubicBezTo>
                    <a:cubicBezTo>
                      <a:pt x="244" y="30"/>
                      <a:pt x="222" y="30"/>
                      <a:pt x="202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69" y="29"/>
                      <a:pt x="158" y="28"/>
                      <a:pt x="147" y="28"/>
                    </a:cubicBezTo>
                    <a:cubicBezTo>
                      <a:pt x="128" y="27"/>
                      <a:pt x="109" y="26"/>
                      <a:pt x="89" y="25"/>
                    </a:cubicBezTo>
                    <a:cubicBezTo>
                      <a:pt x="72" y="24"/>
                      <a:pt x="54" y="22"/>
                      <a:pt x="36" y="20"/>
                    </a:cubicBezTo>
                    <a:cubicBezTo>
                      <a:pt x="33" y="20"/>
                      <a:pt x="30" y="19"/>
                      <a:pt x="26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124"/>
                      <a:pt x="15" y="156"/>
                      <a:pt x="15" y="194"/>
                    </a:cubicBezTo>
                    <a:cubicBezTo>
                      <a:pt x="14" y="222"/>
                      <a:pt x="14" y="252"/>
                      <a:pt x="14" y="284"/>
                    </a:cubicBezTo>
                    <a:cubicBezTo>
                      <a:pt x="14" y="324"/>
                      <a:pt x="15" y="366"/>
                      <a:pt x="15" y="408"/>
                    </a:cubicBezTo>
                    <a:cubicBezTo>
                      <a:pt x="16" y="453"/>
                      <a:pt x="18" y="498"/>
                      <a:pt x="21" y="542"/>
                    </a:cubicBezTo>
                    <a:cubicBezTo>
                      <a:pt x="21" y="543"/>
                      <a:pt x="21" y="546"/>
                      <a:pt x="21" y="549"/>
                    </a:cubicBezTo>
                    <a:cubicBezTo>
                      <a:pt x="21" y="553"/>
                      <a:pt x="22" y="552"/>
                      <a:pt x="22" y="557"/>
                    </a:cubicBezTo>
                    <a:cubicBezTo>
                      <a:pt x="22" y="562"/>
                      <a:pt x="22" y="559"/>
                      <a:pt x="22" y="562"/>
                    </a:cubicBezTo>
                    <a:cubicBezTo>
                      <a:pt x="23" y="572"/>
                      <a:pt x="24" y="581"/>
                      <a:pt x="25" y="590"/>
                    </a:cubicBezTo>
                    <a:cubicBezTo>
                      <a:pt x="26" y="595"/>
                      <a:pt x="27" y="599"/>
                      <a:pt x="28" y="604"/>
                    </a:cubicBezTo>
                    <a:cubicBezTo>
                      <a:pt x="28" y="606"/>
                      <a:pt x="29" y="608"/>
                      <a:pt x="29" y="610"/>
                    </a:cubicBezTo>
                    <a:cubicBezTo>
                      <a:pt x="30" y="613"/>
                      <a:pt x="30" y="613"/>
                      <a:pt x="30" y="613"/>
                    </a:cubicBezTo>
                    <a:cubicBezTo>
                      <a:pt x="30" y="614"/>
                      <a:pt x="30" y="614"/>
                      <a:pt x="30" y="614"/>
                    </a:cubicBezTo>
                    <a:cubicBezTo>
                      <a:pt x="30" y="615"/>
                      <a:pt x="30" y="615"/>
                      <a:pt x="30" y="615"/>
                    </a:cubicBezTo>
                    <a:cubicBezTo>
                      <a:pt x="31" y="615"/>
                      <a:pt x="31" y="615"/>
                      <a:pt x="31" y="616"/>
                    </a:cubicBezTo>
                    <a:cubicBezTo>
                      <a:pt x="31" y="615"/>
                      <a:pt x="31" y="615"/>
                      <a:pt x="31" y="615"/>
                    </a:cubicBezTo>
                    <a:cubicBezTo>
                      <a:pt x="33" y="615"/>
                      <a:pt x="33" y="615"/>
                      <a:pt x="33" y="615"/>
                    </a:cubicBezTo>
                    <a:cubicBezTo>
                      <a:pt x="47" y="614"/>
                      <a:pt x="47" y="614"/>
                      <a:pt x="47" y="614"/>
                    </a:cubicBezTo>
                    <a:cubicBezTo>
                      <a:pt x="74" y="611"/>
                      <a:pt x="74" y="611"/>
                      <a:pt x="74" y="611"/>
                    </a:cubicBezTo>
                    <a:cubicBezTo>
                      <a:pt x="80" y="611"/>
                      <a:pt x="74" y="611"/>
                      <a:pt x="79" y="611"/>
                    </a:cubicBezTo>
                    <a:cubicBezTo>
                      <a:pt x="155" y="604"/>
                      <a:pt x="155" y="604"/>
                      <a:pt x="155" y="604"/>
                    </a:cubicBezTo>
                    <a:cubicBezTo>
                      <a:pt x="187" y="601"/>
                      <a:pt x="187" y="601"/>
                      <a:pt x="187" y="601"/>
                    </a:cubicBezTo>
                    <a:cubicBezTo>
                      <a:pt x="189" y="600"/>
                      <a:pt x="188" y="600"/>
                      <a:pt x="190" y="600"/>
                    </a:cubicBezTo>
                    <a:cubicBezTo>
                      <a:pt x="193" y="600"/>
                      <a:pt x="191" y="600"/>
                      <a:pt x="194" y="600"/>
                    </a:cubicBezTo>
                    <a:cubicBezTo>
                      <a:pt x="202" y="599"/>
                      <a:pt x="202" y="599"/>
                      <a:pt x="202" y="599"/>
                    </a:cubicBezTo>
                    <a:cubicBezTo>
                      <a:pt x="279" y="591"/>
                      <a:pt x="279" y="591"/>
                      <a:pt x="279" y="591"/>
                    </a:cubicBezTo>
                    <a:cubicBezTo>
                      <a:pt x="284" y="591"/>
                      <a:pt x="284" y="591"/>
                      <a:pt x="292" y="590"/>
                    </a:cubicBezTo>
                    <a:cubicBezTo>
                      <a:pt x="297" y="590"/>
                      <a:pt x="297" y="590"/>
                      <a:pt x="301" y="589"/>
                    </a:cubicBezTo>
                    <a:cubicBezTo>
                      <a:pt x="302" y="589"/>
                      <a:pt x="313" y="588"/>
                      <a:pt x="309" y="588"/>
                    </a:cubicBezTo>
                    <a:cubicBezTo>
                      <a:pt x="311" y="588"/>
                      <a:pt x="309" y="589"/>
                      <a:pt x="310" y="588"/>
                    </a:cubicBezTo>
                    <a:cubicBezTo>
                      <a:pt x="315" y="588"/>
                      <a:pt x="330" y="586"/>
                      <a:pt x="339" y="586"/>
                    </a:cubicBezTo>
                    <a:cubicBezTo>
                      <a:pt x="376" y="582"/>
                      <a:pt x="376" y="582"/>
                      <a:pt x="376" y="582"/>
                    </a:cubicBezTo>
                    <a:cubicBezTo>
                      <a:pt x="363" y="584"/>
                      <a:pt x="353" y="585"/>
                      <a:pt x="350" y="586"/>
                    </a:cubicBezTo>
                    <a:cubicBezTo>
                      <a:pt x="362" y="585"/>
                      <a:pt x="386" y="582"/>
                      <a:pt x="398" y="581"/>
                    </a:cubicBezTo>
                    <a:cubicBezTo>
                      <a:pt x="499" y="571"/>
                      <a:pt x="499" y="571"/>
                      <a:pt x="499" y="571"/>
                    </a:cubicBezTo>
                    <a:cubicBezTo>
                      <a:pt x="502" y="571"/>
                      <a:pt x="503" y="571"/>
                      <a:pt x="503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3" y="569"/>
                      <a:pt x="514" y="569"/>
                      <a:pt x="515" y="569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408" y="580"/>
                      <a:pt x="408" y="580"/>
                      <a:pt x="408" y="580"/>
                    </a:cubicBezTo>
                    <a:cubicBezTo>
                      <a:pt x="331" y="588"/>
                      <a:pt x="331" y="588"/>
                      <a:pt x="331" y="588"/>
                    </a:cubicBezTo>
                    <a:cubicBezTo>
                      <a:pt x="317" y="589"/>
                      <a:pt x="311" y="590"/>
                      <a:pt x="317" y="590"/>
                    </a:cubicBezTo>
                    <a:cubicBezTo>
                      <a:pt x="335" y="589"/>
                      <a:pt x="350" y="587"/>
                      <a:pt x="367" y="585"/>
                    </a:cubicBezTo>
                    <a:cubicBezTo>
                      <a:pt x="370" y="585"/>
                      <a:pt x="374" y="585"/>
                      <a:pt x="369" y="586"/>
                    </a:cubicBezTo>
                    <a:cubicBezTo>
                      <a:pt x="334" y="590"/>
                      <a:pt x="294" y="593"/>
                      <a:pt x="266" y="596"/>
                    </a:cubicBezTo>
                    <a:cubicBezTo>
                      <a:pt x="261" y="597"/>
                      <a:pt x="256" y="597"/>
                      <a:pt x="250" y="598"/>
                    </a:cubicBezTo>
                    <a:cubicBezTo>
                      <a:pt x="243" y="599"/>
                      <a:pt x="243" y="599"/>
                      <a:pt x="243" y="599"/>
                    </a:cubicBezTo>
                    <a:cubicBezTo>
                      <a:pt x="244" y="599"/>
                      <a:pt x="246" y="599"/>
                      <a:pt x="246" y="599"/>
                    </a:cubicBezTo>
                    <a:cubicBezTo>
                      <a:pt x="280" y="596"/>
                      <a:pt x="305" y="594"/>
                      <a:pt x="340" y="590"/>
                    </a:cubicBezTo>
                    <a:cubicBezTo>
                      <a:pt x="354" y="590"/>
                      <a:pt x="354" y="590"/>
                      <a:pt x="354" y="590"/>
                    </a:cubicBezTo>
                    <a:cubicBezTo>
                      <a:pt x="396" y="585"/>
                      <a:pt x="396" y="585"/>
                      <a:pt x="396" y="585"/>
                    </a:cubicBezTo>
                    <a:cubicBezTo>
                      <a:pt x="399" y="585"/>
                      <a:pt x="398" y="585"/>
                      <a:pt x="400" y="585"/>
                    </a:cubicBezTo>
                    <a:cubicBezTo>
                      <a:pt x="433" y="582"/>
                      <a:pt x="463" y="579"/>
                      <a:pt x="492" y="576"/>
                    </a:cubicBezTo>
                    <a:cubicBezTo>
                      <a:pt x="417" y="584"/>
                      <a:pt x="417" y="584"/>
                      <a:pt x="417" y="584"/>
                    </a:cubicBezTo>
                    <a:cubicBezTo>
                      <a:pt x="413" y="584"/>
                      <a:pt x="412" y="584"/>
                      <a:pt x="409" y="585"/>
                    </a:cubicBezTo>
                    <a:cubicBezTo>
                      <a:pt x="332" y="592"/>
                      <a:pt x="332" y="592"/>
                      <a:pt x="332" y="592"/>
                    </a:cubicBezTo>
                    <a:cubicBezTo>
                      <a:pt x="329" y="593"/>
                      <a:pt x="328" y="593"/>
                      <a:pt x="338" y="592"/>
                    </a:cubicBezTo>
                    <a:cubicBezTo>
                      <a:pt x="335" y="593"/>
                      <a:pt x="334" y="593"/>
                      <a:pt x="329" y="593"/>
                    </a:cubicBezTo>
                    <a:cubicBezTo>
                      <a:pt x="329" y="593"/>
                      <a:pt x="330" y="593"/>
                      <a:pt x="332" y="593"/>
                    </a:cubicBezTo>
                    <a:cubicBezTo>
                      <a:pt x="302" y="596"/>
                      <a:pt x="302" y="596"/>
                      <a:pt x="302" y="596"/>
                    </a:cubicBezTo>
                    <a:cubicBezTo>
                      <a:pt x="300" y="596"/>
                      <a:pt x="299" y="597"/>
                      <a:pt x="301" y="596"/>
                    </a:cubicBezTo>
                    <a:cubicBezTo>
                      <a:pt x="333" y="593"/>
                      <a:pt x="333" y="593"/>
                      <a:pt x="333" y="593"/>
                    </a:cubicBezTo>
                    <a:cubicBezTo>
                      <a:pt x="349" y="592"/>
                      <a:pt x="349" y="592"/>
                      <a:pt x="349" y="592"/>
                    </a:cubicBezTo>
                    <a:cubicBezTo>
                      <a:pt x="355" y="591"/>
                      <a:pt x="355" y="591"/>
                      <a:pt x="355" y="591"/>
                    </a:cubicBezTo>
                    <a:cubicBezTo>
                      <a:pt x="365" y="590"/>
                      <a:pt x="365" y="590"/>
                      <a:pt x="365" y="590"/>
                    </a:cubicBezTo>
                    <a:cubicBezTo>
                      <a:pt x="373" y="589"/>
                      <a:pt x="373" y="589"/>
                      <a:pt x="373" y="589"/>
                    </a:cubicBezTo>
                    <a:cubicBezTo>
                      <a:pt x="414" y="585"/>
                      <a:pt x="414" y="585"/>
                      <a:pt x="414" y="585"/>
                    </a:cubicBezTo>
                    <a:cubicBezTo>
                      <a:pt x="424" y="584"/>
                      <a:pt x="434" y="583"/>
                      <a:pt x="445" y="582"/>
                    </a:cubicBezTo>
                    <a:cubicBezTo>
                      <a:pt x="441" y="583"/>
                      <a:pt x="432" y="584"/>
                      <a:pt x="424" y="584"/>
                    </a:cubicBezTo>
                    <a:cubicBezTo>
                      <a:pt x="346" y="593"/>
                      <a:pt x="346" y="593"/>
                      <a:pt x="346" y="593"/>
                    </a:cubicBezTo>
                    <a:cubicBezTo>
                      <a:pt x="343" y="593"/>
                      <a:pt x="348" y="593"/>
                      <a:pt x="350" y="593"/>
                    </a:cubicBezTo>
                    <a:cubicBezTo>
                      <a:pt x="369" y="591"/>
                      <a:pt x="369" y="591"/>
                      <a:pt x="369" y="591"/>
                    </a:cubicBezTo>
                    <a:cubicBezTo>
                      <a:pt x="372" y="590"/>
                      <a:pt x="367" y="591"/>
                      <a:pt x="370" y="590"/>
                    </a:cubicBezTo>
                    <a:cubicBezTo>
                      <a:pt x="420" y="585"/>
                      <a:pt x="420" y="585"/>
                      <a:pt x="420" y="585"/>
                    </a:cubicBezTo>
                    <a:cubicBezTo>
                      <a:pt x="422" y="585"/>
                      <a:pt x="427" y="585"/>
                      <a:pt x="424" y="585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34" y="584"/>
                      <a:pt x="429" y="585"/>
                      <a:pt x="430" y="585"/>
                    </a:cubicBezTo>
                    <a:cubicBezTo>
                      <a:pt x="433" y="585"/>
                      <a:pt x="440" y="584"/>
                      <a:pt x="443" y="583"/>
                    </a:cubicBezTo>
                    <a:cubicBezTo>
                      <a:pt x="466" y="581"/>
                      <a:pt x="484" y="579"/>
                      <a:pt x="510" y="577"/>
                    </a:cubicBezTo>
                    <a:cubicBezTo>
                      <a:pt x="493" y="578"/>
                      <a:pt x="471" y="581"/>
                      <a:pt x="448" y="583"/>
                    </a:cubicBezTo>
                    <a:cubicBezTo>
                      <a:pt x="443" y="584"/>
                      <a:pt x="449" y="583"/>
                      <a:pt x="446" y="584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22" y="586"/>
                      <a:pt x="419" y="586"/>
                      <a:pt x="413" y="587"/>
                    </a:cubicBezTo>
                    <a:cubicBezTo>
                      <a:pt x="389" y="589"/>
                      <a:pt x="389" y="589"/>
                      <a:pt x="389" y="589"/>
                    </a:cubicBezTo>
                    <a:cubicBezTo>
                      <a:pt x="382" y="590"/>
                      <a:pt x="377" y="591"/>
                      <a:pt x="368" y="592"/>
                    </a:cubicBezTo>
                    <a:cubicBezTo>
                      <a:pt x="366" y="592"/>
                      <a:pt x="367" y="592"/>
                      <a:pt x="361" y="593"/>
                    </a:cubicBezTo>
                    <a:cubicBezTo>
                      <a:pt x="360" y="593"/>
                      <a:pt x="367" y="592"/>
                      <a:pt x="363" y="593"/>
                    </a:cubicBezTo>
                    <a:cubicBezTo>
                      <a:pt x="359" y="593"/>
                      <a:pt x="362" y="593"/>
                      <a:pt x="360" y="593"/>
                    </a:cubicBezTo>
                    <a:cubicBezTo>
                      <a:pt x="355" y="593"/>
                      <a:pt x="353" y="594"/>
                      <a:pt x="351" y="594"/>
                    </a:cubicBezTo>
                    <a:cubicBezTo>
                      <a:pt x="340" y="595"/>
                      <a:pt x="329" y="596"/>
                      <a:pt x="318" y="597"/>
                    </a:cubicBezTo>
                    <a:cubicBezTo>
                      <a:pt x="314" y="598"/>
                      <a:pt x="323" y="597"/>
                      <a:pt x="319" y="598"/>
                    </a:cubicBezTo>
                    <a:cubicBezTo>
                      <a:pt x="314" y="598"/>
                      <a:pt x="299" y="600"/>
                      <a:pt x="295" y="600"/>
                    </a:cubicBezTo>
                    <a:cubicBezTo>
                      <a:pt x="261" y="603"/>
                      <a:pt x="261" y="603"/>
                      <a:pt x="261" y="603"/>
                    </a:cubicBezTo>
                    <a:cubicBezTo>
                      <a:pt x="256" y="604"/>
                      <a:pt x="261" y="604"/>
                      <a:pt x="259" y="604"/>
                    </a:cubicBezTo>
                    <a:cubicBezTo>
                      <a:pt x="250" y="605"/>
                      <a:pt x="244" y="605"/>
                      <a:pt x="234" y="606"/>
                    </a:cubicBezTo>
                    <a:cubicBezTo>
                      <a:pt x="229" y="607"/>
                      <a:pt x="218" y="608"/>
                      <a:pt x="210" y="609"/>
                    </a:cubicBezTo>
                    <a:cubicBezTo>
                      <a:pt x="209" y="609"/>
                      <a:pt x="215" y="609"/>
                      <a:pt x="220" y="608"/>
                    </a:cubicBezTo>
                    <a:cubicBezTo>
                      <a:pt x="217" y="609"/>
                      <a:pt x="208" y="610"/>
                      <a:pt x="205" y="610"/>
                    </a:cubicBezTo>
                    <a:cubicBezTo>
                      <a:pt x="177" y="613"/>
                      <a:pt x="154" y="616"/>
                      <a:pt x="122" y="619"/>
                    </a:cubicBezTo>
                    <a:cubicBezTo>
                      <a:pt x="117" y="619"/>
                      <a:pt x="115" y="620"/>
                      <a:pt x="111" y="620"/>
                    </a:cubicBezTo>
                    <a:cubicBezTo>
                      <a:pt x="109" y="620"/>
                      <a:pt x="110" y="620"/>
                      <a:pt x="111" y="620"/>
                    </a:cubicBezTo>
                    <a:cubicBezTo>
                      <a:pt x="93" y="622"/>
                      <a:pt x="54" y="626"/>
                      <a:pt x="42" y="627"/>
                    </a:cubicBezTo>
                    <a:cubicBezTo>
                      <a:pt x="37" y="628"/>
                      <a:pt x="44" y="627"/>
                      <a:pt x="41" y="627"/>
                    </a:cubicBezTo>
                    <a:cubicBezTo>
                      <a:pt x="35" y="628"/>
                      <a:pt x="35" y="628"/>
                      <a:pt x="35" y="628"/>
                    </a:cubicBezTo>
                    <a:cubicBezTo>
                      <a:pt x="34" y="628"/>
                      <a:pt x="34" y="628"/>
                      <a:pt x="34" y="628"/>
                    </a:cubicBezTo>
                    <a:cubicBezTo>
                      <a:pt x="32" y="628"/>
                      <a:pt x="32" y="628"/>
                      <a:pt x="32" y="628"/>
                    </a:cubicBezTo>
                    <a:cubicBezTo>
                      <a:pt x="27" y="629"/>
                      <a:pt x="27" y="629"/>
                      <a:pt x="27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8"/>
                      <a:pt x="22" y="628"/>
                      <a:pt x="22" y="628"/>
                    </a:cubicBezTo>
                    <a:cubicBezTo>
                      <a:pt x="21" y="627"/>
                      <a:pt x="21" y="627"/>
                      <a:pt x="21" y="627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19" y="623"/>
                      <a:pt x="18" y="621"/>
                      <a:pt x="18" y="619"/>
                    </a:cubicBezTo>
                    <a:cubicBezTo>
                      <a:pt x="17" y="617"/>
                      <a:pt x="17" y="616"/>
                      <a:pt x="17" y="615"/>
                    </a:cubicBezTo>
                    <a:cubicBezTo>
                      <a:pt x="16" y="612"/>
                      <a:pt x="16" y="612"/>
                      <a:pt x="16" y="612"/>
                    </a:cubicBezTo>
                    <a:cubicBezTo>
                      <a:pt x="15" y="609"/>
                      <a:pt x="15" y="607"/>
                      <a:pt x="15" y="605"/>
                    </a:cubicBezTo>
                    <a:cubicBezTo>
                      <a:pt x="14" y="600"/>
                      <a:pt x="13" y="596"/>
                      <a:pt x="12" y="592"/>
                    </a:cubicBezTo>
                    <a:cubicBezTo>
                      <a:pt x="11" y="583"/>
                      <a:pt x="10" y="575"/>
                      <a:pt x="9" y="568"/>
                    </a:cubicBezTo>
                    <a:cubicBezTo>
                      <a:pt x="9" y="564"/>
                      <a:pt x="9" y="558"/>
                      <a:pt x="9" y="557"/>
                    </a:cubicBezTo>
                    <a:cubicBezTo>
                      <a:pt x="8" y="549"/>
                      <a:pt x="7" y="535"/>
                      <a:pt x="6" y="526"/>
                    </a:cubicBezTo>
                    <a:cubicBezTo>
                      <a:pt x="3" y="468"/>
                      <a:pt x="2" y="410"/>
                      <a:pt x="1" y="351"/>
                    </a:cubicBezTo>
                    <a:cubicBezTo>
                      <a:pt x="0" y="292"/>
                      <a:pt x="1" y="232"/>
                      <a:pt x="1" y="175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79"/>
                      <a:pt x="3" y="71"/>
                      <a:pt x="3" y="6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6"/>
                      <a:pt x="40" y="6"/>
                      <a:pt x="45" y="7"/>
                    </a:cubicBezTo>
                    <a:cubicBezTo>
                      <a:pt x="54" y="8"/>
                      <a:pt x="63" y="9"/>
                      <a:pt x="71" y="9"/>
                    </a:cubicBezTo>
                    <a:cubicBezTo>
                      <a:pt x="95" y="12"/>
                      <a:pt x="122" y="13"/>
                      <a:pt x="148" y="14"/>
                    </a:cubicBezTo>
                    <a:cubicBezTo>
                      <a:pt x="159" y="14"/>
                      <a:pt x="168" y="15"/>
                      <a:pt x="17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208" y="15"/>
                      <a:pt x="225" y="16"/>
                      <a:pt x="242" y="16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99" y="16"/>
                      <a:pt x="338" y="16"/>
                      <a:pt x="371" y="15"/>
                    </a:cubicBezTo>
                    <a:cubicBezTo>
                      <a:pt x="397" y="15"/>
                      <a:pt x="397" y="15"/>
                      <a:pt x="397" y="15"/>
                    </a:cubicBezTo>
                    <a:cubicBezTo>
                      <a:pt x="411" y="14"/>
                      <a:pt x="411" y="14"/>
                      <a:pt x="411" y="14"/>
                    </a:cubicBezTo>
                    <a:cubicBezTo>
                      <a:pt x="426" y="14"/>
                      <a:pt x="448" y="13"/>
                      <a:pt x="464" y="13"/>
                    </a:cubicBezTo>
                    <a:cubicBezTo>
                      <a:pt x="489" y="12"/>
                      <a:pt x="489" y="12"/>
                      <a:pt x="489" y="12"/>
                    </a:cubicBezTo>
                    <a:cubicBezTo>
                      <a:pt x="509" y="11"/>
                      <a:pt x="509" y="11"/>
                      <a:pt x="509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6" y="11"/>
                      <a:pt x="515" y="12"/>
                      <a:pt x="515" y="12"/>
                    </a:cubicBezTo>
                    <a:cubicBezTo>
                      <a:pt x="515" y="13"/>
                      <a:pt x="515" y="13"/>
                      <a:pt x="515" y="13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514" y="28"/>
                      <a:pt x="514" y="28"/>
                      <a:pt x="514" y="28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07" y="129"/>
                      <a:pt x="507" y="129"/>
                      <a:pt x="507" y="129"/>
                    </a:cubicBezTo>
                    <a:cubicBezTo>
                      <a:pt x="507" y="130"/>
                      <a:pt x="507" y="131"/>
                      <a:pt x="507" y="132"/>
                    </a:cubicBezTo>
                    <a:cubicBezTo>
                      <a:pt x="506" y="150"/>
                      <a:pt x="506" y="168"/>
                      <a:pt x="505" y="186"/>
                    </a:cubicBezTo>
                    <a:cubicBezTo>
                      <a:pt x="505" y="189"/>
                      <a:pt x="505" y="189"/>
                      <a:pt x="505" y="191"/>
                    </a:cubicBezTo>
                    <a:cubicBezTo>
                      <a:pt x="504" y="200"/>
                      <a:pt x="504" y="206"/>
                      <a:pt x="504" y="214"/>
                    </a:cubicBezTo>
                    <a:cubicBezTo>
                      <a:pt x="502" y="248"/>
                      <a:pt x="502" y="273"/>
                      <a:pt x="501" y="301"/>
                    </a:cubicBezTo>
                    <a:cubicBezTo>
                      <a:pt x="501" y="352"/>
                      <a:pt x="501" y="352"/>
                      <a:pt x="501" y="352"/>
                    </a:cubicBezTo>
                    <a:cubicBezTo>
                      <a:pt x="502" y="365"/>
                      <a:pt x="502" y="365"/>
                      <a:pt x="502" y="365"/>
                    </a:cubicBezTo>
                    <a:cubicBezTo>
                      <a:pt x="502" y="376"/>
                      <a:pt x="502" y="376"/>
                      <a:pt x="502" y="376"/>
                    </a:cubicBezTo>
                    <a:cubicBezTo>
                      <a:pt x="502" y="386"/>
                      <a:pt x="502" y="386"/>
                      <a:pt x="502" y="386"/>
                    </a:cubicBezTo>
                    <a:cubicBezTo>
                      <a:pt x="502" y="402"/>
                      <a:pt x="502" y="402"/>
                      <a:pt x="502" y="402"/>
                    </a:cubicBezTo>
                    <a:cubicBezTo>
                      <a:pt x="503" y="417"/>
                      <a:pt x="503" y="417"/>
                      <a:pt x="503" y="417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46"/>
                      <a:pt x="505" y="458"/>
                      <a:pt x="506" y="474"/>
                    </a:cubicBezTo>
                    <a:cubicBezTo>
                      <a:pt x="507" y="484"/>
                      <a:pt x="508" y="495"/>
                      <a:pt x="510" y="508"/>
                    </a:cubicBezTo>
                    <a:cubicBezTo>
                      <a:pt x="511" y="515"/>
                      <a:pt x="512" y="523"/>
                      <a:pt x="514" y="528"/>
                    </a:cubicBezTo>
                    <a:cubicBezTo>
                      <a:pt x="514" y="532"/>
                      <a:pt x="515" y="536"/>
                      <a:pt x="515" y="539"/>
                    </a:cubicBezTo>
                    <a:cubicBezTo>
                      <a:pt x="516" y="543"/>
                      <a:pt x="517" y="547"/>
                      <a:pt x="518" y="551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4"/>
                      <a:pt x="519" y="554"/>
                      <a:pt x="519" y="554"/>
                    </a:cubicBezTo>
                    <a:cubicBezTo>
                      <a:pt x="520" y="554"/>
                      <a:pt x="520" y="554"/>
                      <a:pt x="520" y="555"/>
                    </a:cubicBezTo>
                    <a:cubicBezTo>
                      <a:pt x="520" y="555"/>
                      <a:pt x="520" y="557"/>
                      <a:pt x="521" y="557"/>
                    </a:cubicBezTo>
                    <a:cubicBezTo>
                      <a:pt x="521" y="557"/>
                      <a:pt x="522" y="557"/>
                      <a:pt x="522" y="557"/>
                    </a:cubicBezTo>
                    <a:cubicBezTo>
                      <a:pt x="522" y="558"/>
                      <a:pt x="522" y="558"/>
                      <a:pt x="522" y="558"/>
                    </a:cubicBezTo>
                    <a:cubicBezTo>
                      <a:pt x="522" y="559"/>
                      <a:pt x="522" y="559"/>
                      <a:pt x="522" y="560"/>
                    </a:cubicBezTo>
                    <a:cubicBezTo>
                      <a:pt x="522" y="560"/>
                      <a:pt x="523" y="560"/>
                      <a:pt x="523" y="560"/>
                    </a:cubicBezTo>
                    <a:cubicBezTo>
                      <a:pt x="523" y="560"/>
                      <a:pt x="523" y="561"/>
                      <a:pt x="523" y="561"/>
                    </a:cubicBezTo>
                    <a:cubicBezTo>
                      <a:pt x="523" y="561"/>
                      <a:pt x="523" y="562"/>
                      <a:pt x="523" y="562"/>
                    </a:cubicBezTo>
                    <a:cubicBezTo>
                      <a:pt x="523" y="562"/>
                      <a:pt x="523" y="563"/>
                      <a:pt x="523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3" y="563"/>
                      <a:pt x="523" y="565"/>
                      <a:pt x="523" y="565"/>
                    </a:cubicBezTo>
                    <a:cubicBezTo>
                      <a:pt x="523" y="565"/>
                      <a:pt x="523" y="566"/>
                      <a:pt x="524" y="566"/>
                    </a:cubicBezTo>
                    <a:cubicBezTo>
                      <a:pt x="524" y="567"/>
                      <a:pt x="523" y="568"/>
                      <a:pt x="523" y="569"/>
                    </a:cubicBezTo>
                    <a:cubicBezTo>
                      <a:pt x="523" y="569"/>
                      <a:pt x="523" y="569"/>
                      <a:pt x="523" y="569"/>
                    </a:cubicBezTo>
                    <a:cubicBezTo>
                      <a:pt x="523" y="569"/>
                      <a:pt x="522" y="570"/>
                      <a:pt x="522" y="570"/>
                    </a:cubicBezTo>
                    <a:cubicBezTo>
                      <a:pt x="522" y="570"/>
                      <a:pt x="522" y="571"/>
                      <a:pt x="522" y="571"/>
                    </a:cubicBezTo>
                    <a:cubicBezTo>
                      <a:pt x="522" y="571"/>
                      <a:pt x="521" y="571"/>
                      <a:pt x="521" y="572"/>
                    </a:cubicBezTo>
                    <a:cubicBezTo>
                      <a:pt x="521" y="572"/>
                      <a:pt x="521" y="572"/>
                      <a:pt x="521" y="573"/>
                    </a:cubicBezTo>
                    <a:cubicBezTo>
                      <a:pt x="520" y="573"/>
                      <a:pt x="520" y="573"/>
                      <a:pt x="519" y="574"/>
                    </a:cubicBezTo>
                    <a:cubicBezTo>
                      <a:pt x="518" y="574"/>
                      <a:pt x="518" y="575"/>
                      <a:pt x="517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6"/>
                      <a:pt x="514" y="576"/>
                    </a:cubicBezTo>
                    <a:cubicBezTo>
                      <a:pt x="514" y="576"/>
                      <a:pt x="514" y="576"/>
                      <a:pt x="514" y="575"/>
                    </a:cubicBezTo>
                    <a:cubicBezTo>
                      <a:pt x="513" y="575"/>
                      <a:pt x="513" y="576"/>
                      <a:pt x="513" y="576"/>
                    </a:cubicBezTo>
                    <a:cubicBezTo>
                      <a:pt x="512" y="574"/>
                      <a:pt x="510" y="574"/>
                      <a:pt x="509" y="574"/>
                    </a:cubicBezTo>
                    <a:cubicBezTo>
                      <a:pt x="509" y="573"/>
                      <a:pt x="509" y="573"/>
                      <a:pt x="509" y="573"/>
                    </a:cubicBezTo>
                    <a:cubicBezTo>
                      <a:pt x="509" y="573"/>
                      <a:pt x="508" y="572"/>
                      <a:pt x="508" y="572"/>
                    </a:cubicBezTo>
                    <a:cubicBezTo>
                      <a:pt x="507" y="572"/>
                      <a:pt x="507" y="571"/>
                      <a:pt x="506" y="571"/>
                    </a:cubicBezTo>
                    <a:cubicBezTo>
                      <a:pt x="506" y="570"/>
                      <a:pt x="506" y="570"/>
                      <a:pt x="506" y="570"/>
                    </a:cubicBezTo>
                    <a:cubicBezTo>
                      <a:pt x="506" y="569"/>
                      <a:pt x="505" y="569"/>
                      <a:pt x="505" y="569"/>
                    </a:cubicBezTo>
                    <a:cubicBezTo>
                      <a:pt x="505" y="568"/>
                      <a:pt x="505" y="568"/>
                      <a:pt x="505" y="567"/>
                    </a:cubicBezTo>
                    <a:cubicBezTo>
                      <a:pt x="505" y="567"/>
                      <a:pt x="504" y="567"/>
                      <a:pt x="504" y="566"/>
                    </a:cubicBezTo>
                    <a:cubicBezTo>
                      <a:pt x="504" y="566"/>
                      <a:pt x="504" y="566"/>
                      <a:pt x="504" y="565"/>
                    </a:cubicBezTo>
                    <a:close/>
                    <a:moveTo>
                      <a:pt x="321" y="596"/>
                    </a:moveTo>
                    <a:cubicBezTo>
                      <a:pt x="320" y="596"/>
                      <a:pt x="319" y="596"/>
                      <a:pt x="320" y="596"/>
                    </a:cubicBezTo>
                    <a:cubicBezTo>
                      <a:pt x="312" y="597"/>
                      <a:pt x="318" y="597"/>
                      <a:pt x="321" y="596"/>
                    </a:cubicBezTo>
                    <a:close/>
                    <a:moveTo>
                      <a:pt x="323" y="596"/>
                    </a:moveTo>
                    <a:cubicBezTo>
                      <a:pt x="346" y="594"/>
                      <a:pt x="346" y="594"/>
                      <a:pt x="346" y="594"/>
                    </a:cubicBezTo>
                    <a:cubicBezTo>
                      <a:pt x="349" y="594"/>
                      <a:pt x="352" y="593"/>
                      <a:pt x="357" y="593"/>
                    </a:cubicBezTo>
                    <a:cubicBezTo>
                      <a:pt x="358" y="592"/>
                      <a:pt x="373" y="591"/>
                      <a:pt x="372" y="591"/>
                    </a:cubicBezTo>
                    <a:cubicBezTo>
                      <a:pt x="365" y="592"/>
                      <a:pt x="360" y="592"/>
                      <a:pt x="355" y="592"/>
                    </a:cubicBezTo>
                    <a:cubicBezTo>
                      <a:pt x="352" y="593"/>
                      <a:pt x="356" y="593"/>
                      <a:pt x="354" y="593"/>
                    </a:cubicBezTo>
                    <a:cubicBezTo>
                      <a:pt x="347" y="593"/>
                      <a:pt x="332" y="595"/>
                      <a:pt x="322" y="596"/>
                    </a:cubicBezTo>
                    <a:cubicBezTo>
                      <a:pt x="321" y="596"/>
                      <a:pt x="325" y="596"/>
                      <a:pt x="323" y="596"/>
                    </a:cubicBezTo>
                    <a:close/>
                    <a:moveTo>
                      <a:pt x="449" y="104"/>
                    </a:moveTo>
                    <a:cubicBezTo>
                      <a:pt x="449" y="101"/>
                      <a:pt x="447" y="98"/>
                      <a:pt x="443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18" y="98"/>
                      <a:pt x="187" y="95"/>
                      <a:pt x="158" y="92"/>
                    </a:cubicBezTo>
                    <a:cubicBezTo>
                      <a:pt x="129" y="89"/>
                      <a:pt x="10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6" y="86"/>
                      <a:pt x="64" y="89"/>
                      <a:pt x="64" y="92"/>
                    </a:cubicBezTo>
                    <a:cubicBezTo>
                      <a:pt x="64" y="95"/>
                      <a:pt x="66" y="98"/>
                      <a:pt x="70" y="98"/>
                    </a:cubicBezTo>
                    <a:cubicBezTo>
                      <a:pt x="99" y="98"/>
                      <a:pt x="127" y="101"/>
                      <a:pt x="157" y="104"/>
                    </a:cubicBezTo>
                    <a:cubicBezTo>
                      <a:pt x="187" y="107"/>
                      <a:pt x="218" y="110"/>
                      <a:pt x="251" y="110"/>
                    </a:cubicBezTo>
                    <a:cubicBezTo>
                      <a:pt x="443" y="110"/>
                      <a:pt x="443" y="110"/>
                      <a:pt x="443" y="110"/>
                    </a:cubicBezTo>
                    <a:cubicBezTo>
                      <a:pt x="447" y="110"/>
                      <a:pt x="449" y="107"/>
                      <a:pt x="449" y="104"/>
                    </a:cubicBezTo>
                    <a:close/>
                    <a:moveTo>
                      <a:pt x="435" y="188"/>
                    </a:moveTo>
                    <a:cubicBezTo>
                      <a:pt x="435" y="185"/>
                      <a:pt x="432" y="182"/>
                      <a:pt x="429" y="182"/>
                    </a:cubicBezTo>
                    <a:cubicBezTo>
                      <a:pt x="369" y="182"/>
                      <a:pt x="305" y="179"/>
                      <a:pt x="244" y="176"/>
                    </a:cubicBezTo>
                    <a:cubicBezTo>
                      <a:pt x="184" y="173"/>
                      <a:pt x="121" y="170"/>
                      <a:pt x="62" y="170"/>
                    </a:cubicBezTo>
                    <a:cubicBezTo>
                      <a:pt x="58" y="170"/>
                      <a:pt x="56" y="173"/>
                      <a:pt x="56" y="176"/>
                    </a:cubicBezTo>
                    <a:cubicBezTo>
                      <a:pt x="56" y="179"/>
                      <a:pt x="58" y="182"/>
                      <a:pt x="62" y="182"/>
                    </a:cubicBezTo>
                    <a:cubicBezTo>
                      <a:pt x="121" y="182"/>
                      <a:pt x="183" y="185"/>
                      <a:pt x="244" y="188"/>
                    </a:cubicBezTo>
                    <a:cubicBezTo>
                      <a:pt x="305" y="191"/>
                      <a:pt x="368" y="194"/>
                      <a:pt x="429" y="194"/>
                    </a:cubicBezTo>
                    <a:cubicBezTo>
                      <a:pt x="432" y="194"/>
                      <a:pt x="435" y="191"/>
                      <a:pt x="435" y="188"/>
                    </a:cubicBezTo>
                    <a:close/>
                    <a:moveTo>
                      <a:pt x="191" y="270"/>
                    </a:moveTo>
                    <a:cubicBezTo>
                      <a:pt x="270" y="267"/>
                      <a:pt x="353" y="263"/>
                      <a:pt x="423" y="270"/>
                    </a:cubicBezTo>
                    <a:cubicBezTo>
                      <a:pt x="426" y="270"/>
                      <a:pt x="429" y="268"/>
                      <a:pt x="430" y="265"/>
                    </a:cubicBezTo>
                    <a:cubicBezTo>
                      <a:pt x="430" y="261"/>
                      <a:pt x="428" y="258"/>
                      <a:pt x="424" y="258"/>
                    </a:cubicBezTo>
                    <a:cubicBezTo>
                      <a:pt x="353" y="251"/>
                      <a:pt x="270" y="255"/>
                      <a:pt x="190" y="258"/>
                    </a:cubicBezTo>
                    <a:cubicBezTo>
                      <a:pt x="145" y="260"/>
                      <a:pt x="102" y="262"/>
                      <a:pt x="62" y="262"/>
                    </a:cubicBezTo>
                    <a:cubicBezTo>
                      <a:pt x="58" y="262"/>
                      <a:pt x="56" y="265"/>
                      <a:pt x="56" y="268"/>
                    </a:cubicBezTo>
                    <a:cubicBezTo>
                      <a:pt x="56" y="271"/>
                      <a:pt x="58" y="274"/>
                      <a:pt x="62" y="274"/>
                    </a:cubicBezTo>
                    <a:cubicBezTo>
                      <a:pt x="102" y="274"/>
                      <a:pt x="145" y="272"/>
                      <a:pt x="191" y="270"/>
                    </a:cubicBezTo>
                    <a:close/>
                    <a:moveTo>
                      <a:pt x="275" y="358"/>
                    </a:moveTo>
                    <a:cubicBezTo>
                      <a:pt x="329" y="355"/>
                      <a:pt x="380" y="352"/>
                      <a:pt x="426" y="352"/>
                    </a:cubicBezTo>
                    <a:cubicBezTo>
                      <a:pt x="430" y="352"/>
                      <a:pt x="432" y="349"/>
                      <a:pt x="432" y="346"/>
                    </a:cubicBezTo>
                    <a:cubicBezTo>
                      <a:pt x="432" y="343"/>
                      <a:pt x="430" y="340"/>
                      <a:pt x="426" y="340"/>
                    </a:cubicBezTo>
                    <a:cubicBezTo>
                      <a:pt x="379" y="340"/>
                      <a:pt x="326" y="343"/>
                      <a:pt x="274" y="346"/>
                    </a:cubicBezTo>
                    <a:cubicBezTo>
                      <a:pt x="204" y="351"/>
                      <a:pt x="131" y="355"/>
                      <a:pt x="69" y="352"/>
                    </a:cubicBezTo>
                    <a:cubicBezTo>
                      <a:pt x="66" y="352"/>
                      <a:pt x="63" y="354"/>
                      <a:pt x="63" y="358"/>
                    </a:cubicBezTo>
                    <a:cubicBezTo>
                      <a:pt x="63" y="361"/>
                      <a:pt x="65" y="364"/>
                      <a:pt x="69" y="364"/>
                    </a:cubicBezTo>
                    <a:cubicBezTo>
                      <a:pt x="83" y="365"/>
                      <a:pt x="99" y="365"/>
                      <a:pt x="115" y="365"/>
                    </a:cubicBezTo>
                    <a:cubicBezTo>
                      <a:pt x="166" y="365"/>
                      <a:pt x="221" y="362"/>
                      <a:pt x="275" y="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28AFB-DFC2-4A91-BE41-77CEE11845AE}"/>
                </a:ext>
              </a:extLst>
            </p:cNvPr>
            <p:cNvGrpSpPr/>
            <p:nvPr/>
          </p:nvGrpSpPr>
          <p:grpSpPr>
            <a:xfrm>
              <a:off x="5452426" y="3793948"/>
              <a:ext cx="538980" cy="647700"/>
              <a:chOff x="4258179" y="3157678"/>
              <a:chExt cx="538980" cy="6477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5B44059-31A5-4C34-ADCC-5283663297DD}"/>
                  </a:ext>
                </a:extLst>
              </p:cNvPr>
              <p:cNvSpPr/>
              <p:nvPr/>
            </p:nvSpPr>
            <p:spPr>
              <a:xfrm>
                <a:off x="4258179" y="3157678"/>
                <a:ext cx="538980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503">
                <a:extLst>
                  <a:ext uri="{FF2B5EF4-FFF2-40B4-BE49-F238E27FC236}">
                    <a16:creationId xmlns:a16="http://schemas.microsoft.com/office/drawing/2014/main" id="{B478800A-6CCD-4EDF-8E96-928967529C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8179" y="3157678"/>
                <a:ext cx="538980" cy="647700"/>
              </a:xfrm>
              <a:custGeom>
                <a:avLst/>
                <a:gdLst>
                  <a:gd name="T0" fmla="*/ 239 w 524"/>
                  <a:gd name="T1" fmla="*/ 608 h 629"/>
                  <a:gd name="T2" fmla="*/ 281 w 524"/>
                  <a:gd name="T3" fmla="*/ 604 h 629"/>
                  <a:gd name="T4" fmla="*/ 381 w 524"/>
                  <a:gd name="T5" fmla="*/ 588 h 629"/>
                  <a:gd name="T6" fmla="*/ 512 w 524"/>
                  <a:gd name="T7" fmla="*/ 574 h 629"/>
                  <a:gd name="T8" fmla="*/ 512 w 524"/>
                  <a:gd name="T9" fmla="*/ 574 h 629"/>
                  <a:gd name="T10" fmla="*/ 511 w 524"/>
                  <a:gd name="T11" fmla="*/ 576 h 629"/>
                  <a:gd name="T12" fmla="*/ 512 w 524"/>
                  <a:gd name="T13" fmla="*/ 576 h 629"/>
                  <a:gd name="T14" fmla="*/ 512 w 524"/>
                  <a:gd name="T15" fmla="*/ 569 h 629"/>
                  <a:gd name="T16" fmla="*/ 513 w 524"/>
                  <a:gd name="T17" fmla="*/ 574 h 629"/>
                  <a:gd name="T18" fmla="*/ 514 w 524"/>
                  <a:gd name="T19" fmla="*/ 575 h 629"/>
                  <a:gd name="T20" fmla="*/ 516 w 524"/>
                  <a:gd name="T21" fmla="*/ 569 h 629"/>
                  <a:gd name="T22" fmla="*/ 517 w 524"/>
                  <a:gd name="T23" fmla="*/ 566 h 629"/>
                  <a:gd name="T24" fmla="*/ 514 w 524"/>
                  <a:gd name="T25" fmla="*/ 571 h 629"/>
                  <a:gd name="T26" fmla="*/ 513 w 524"/>
                  <a:gd name="T27" fmla="*/ 575 h 629"/>
                  <a:gd name="T28" fmla="*/ 516 w 524"/>
                  <a:gd name="T29" fmla="*/ 575 h 629"/>
                  <a:gd name="T30" fmla="*/ 515 w 524"/>
                  <a:gd name="T31" fmla="*/ 569 h 629"/>
                  <a:gd name="T32" fmla="*/ 504 w 524"/>
                  <a:gd name="T33" fmla="*/ 559 h 629"/>
                  <a:gd name="T34" fmla="*/ 486 w 524"/>
                  <a:gd name="T35" fmla="*/ 318 h 629"/>
                  <a:gd name="T36" fmla="*/ 497 w 524"/>
                  <a:gd name="T37" fmla="*/ 57 h 629"/>
                  <a:gd name="T38" fmla="*/ 472 w 524"/>
                  <a:gd name="T39" fmla="*/ 27 h 629"/>
                  <a:gd name="T40" fmla="*/ 147 w 524"/>
                  <a:gd name="T41" fmla="*/ 28 h 629"/>
                  <a:gd name="T42" fmla="*/ 18 w 524"/>
                  <a:gd name="T43" fmla="*/ 18 h 629"/>
                  <a:gd name="T44" fmla="*/ 22 w 524"/>
                  <a:gd name="T45" fmla="*/ 557 h 629"/>
                  <a:gd name="T46" fmla="*/ 30 w 524"/>
                  <a:gd name="T47" fmla="*/ 615 h 629"/>
                  <a:gd name="T48" fmla="*/ 155 w 524"/>
                  <a:gd name="T49" fmla="*/ 604 h 629"/>
                  <a:gd name="T50" fmla="*/ 301 w 524"/>
                  <a:gd name="T51" fmla="*/ 589 h 629"/>
                  <a:gd name="T52" fmla="*/ 499 w 524"/>
                  <a:gd name="T53" fmla="*/ 571 h 629"/>
                  <a:gd name="T54" fmla="*/ 515 w 524"/>
                  <a:gd name="T55" fmla="*/ 569 h 629"/>
                  <a:gd name="T56" fmla="*/ 317 w 524"/>
                  <a:gd name="T57" fmla="*/ 590 h 629"/>
                  <a:gd name="T58" fmla="*/ 340 w 524"/>
                  <a:gd name="T59" fmla="*/ 590 h 629"/>
                  <a:gd name="T60" fmla="*/ 332 w 524"/>
                  <a:gd name="T61" fmla="*/ 592 h 629"/>
                  <a:gd name="T62" fmla="*/ 349 w 524"/>
                  <a:gd name="T63" fmla="*/ 592 h 629"/>
                  <a:gd name="T64" fmla="*/ 346 w 524"/>
                  <a:gd name="T65" fmla="*/ 593 h 629"/>
                  <a:gd name="T66" fmla="*/ 430 w 524"/>
                  <a:gd name="T67" fmla="*/ 585 h 629"/>
                  <a:gd name="T68" fmla="*/ 389 w 524"/>
                  <a:gd name="T69" fmla="*/ 589 h 629"/>
                  <a:gd name="T70" fmla="*/ 319 w 524"/>
                  <a:gd name="T71" fmla="*/ 598 h 629"/>
                  <a:gd name="T72" fmla="*/ 205 w 524"/>
                  <a:gd name="T73" fmla="*/ 610 h 629"/>
                  <a:gd name="T74" fmla="*/ 34 w 524"/>
                  <a:gd name="T75" fmla="*/ 628 h 629"/>
                  <a:gd name="T76" fmla="*/ 20 w 524"/>
                  <a:gd name="T77" fmla="*/ 625 h 629"/>
                  <a:gd name="T78" fmla="*/ 9 w 524"/>
                  <a:gd name="T79" fmla="*/ 557 h 629"/>
                  <a:gd name="T80" fmla="*/ 4 w 524"/>
                  <a:gd name="T81" fmla="*/ 17 h 629"/>
                  <a:gd name="T82" fmla="*/ 18 w 524"/>
                  <a:gd name="T83" fmla="*/ 3 h 629"/>
                  <a:gd name="T84" fmla="*/ 188 w 524"/>
                  <a:gd name="T85" fmla="*/ 15 h 629"/>
                  <a:gd name="T86" fmla="*/ 464 w 524"/>
                  <a:gd name="T87" fmla="*/ 13 h 629"/>
                  <a:gd name="T88" fmla="*/ 515 w 524"/>
                  <a:gd name="T89" fmla="*/ 16 h 629"/>
                  <a:gd name="T90" fmla="*/ 504 w 524"/>
                  <a:gd name="T91" fmla="*/ 214 h 629"/>
                  <a:gd name="T92" fmla="*/ 503 w 524"/>
                  <a:gd name="T93" fmla="*/ 417 h 629"/>
                  <a:gd name="T94" fmla="*/ 519 w 524"/>
                  <a:gd name="T95" fmla="*/ 553 h 629"/>
                  <a:gd name="T96" fmla="*/ 522 w 524"/>
                  <a:gd name="T97" fmla="*/ 560 h 629"/>
                  <a:gd name="T98" fmla="*/ 524 w 524"/>
                  <a:gd name="T99" fmla="*/ 566 h 629"/>
                  <a:gd name="T100" fmla="*/ 519 w 524"/>
                  <a:gd name="T101" fmla="*/ 574 h 629"/>
                  <a:gd name="T102" fmla="*/ 509 w 524"/>
                  <a:gd name="T103" fmla="*/ 573 h 629"/>
                  <a:gd name="T104" fmla="*/ 504 w 524"/>
                  <a:gd name="T105" fmla="*/ 565 h 629"/>
                  <a:gd name="T106" fmla="*/ 372 w 524"/>
                  <a:gd name="T107" fmla="*/ 591 h 629"/>
                  <a:gd name="T108" fmla="*/ 251 w 524"/>
                  <a:gd name="T109" fmla="*/ 98 h 629"/>
                  <a:gd name="T110" fmla="*/ 251 w 524"/>
                  <a:gd name="T111" fmla="*/ 110 h 629"/>
                  <a:gd name="T112" fmla="*/ 56 w 524"/>
                  <a:gd name="T113" fmla="*/ 176 h 629"/>
                  <a:gd name="T114" fmla="*/ 430 w 524"/>
                  <a:gd name="T115" fmla="*/ 265 h 629"/>
                  <a:gd name="T116" fmla="*/ 275 w 524"/>
                  <a:gd name="T117" fmla="*/ 358 h 629"/>
                  <a:gd name="T118" fmla="*/ 69 w 524"/>
                  <a:gd name="T119" fmla="*/ 364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4" h="629">
                    <a:moveTo>
                      <a:pt x="105" y="608"/>
                    </a:moveTo>
                    <a:cubicBezTo>
                      <a:pt x="107" y="607"/>
                      <a:pt x="109" y="607"/>
                      <a:pt x="113" y="607"/>
                    </a:cubicBezTo>
                    <a:cubicBezTo>
                      <a:pt x="112" y="607"/>
                      <a:pt x="108" y="607"/>
                      <a:pt x="105" y="608"/>
                    </a:cubicBezTo>
                    <a:close/>
                    <a:moveTo>
                      <a:pt x="227" y="609"/>
                    </a:moveTo>
                    <a:cubicBezTo>
                      <a:pt x="228" y="609"/>
                      <a:pt x="221" y="609"/>
                      <a:pt x="219" y="610"/>
                    </a:cubicBezTo>
                    <a:lnTo>
                      <a:pt x="227" y="609"/>
                    </a:lnTo>
                    <a:close/>
                    <a:moveTo>
                      <a:pt x="239" y="608"/>
                    </a:moveTo>
                    <a:cubicBezTo>
                      <a:pt x="237" y="608"/>
                      <a:pt x="231" y="609"/>
                      <a:pt x="231" y="609"/>
                    </a:cubicBezTo>
                    <a:cubicBezTo>
                      <a:pt x="232" y="609"/>
                      <a:pt x="239" y="608"/>
                      <a:pt x="239" y="608"/>
                    </a:cubicBezTo>
                    <a:close/>
                    <a:moveTo>
                      <a:pt x="273" y="602"/>
                    </a:moveTo>
                    <a:cubicBezTo>
                      <a:pt x="271" y="603"/>
                      <a:pt x="267" y="603"/>
                      <a:pt x="265" y="603"/>
                    </a:cubicBezTo>
                    <a:cubicBezTo>
                      <a:pt x="267" y="603"/>
                      <a:pt x="273" y="603"/>
                      <a:pt x="273" y="602"/>
                    </a:cubicBezTo>
                    <a:close/>
                    <a:moveTo>
                      <a:pt x="295" y="602"/>
                    </a:moveTo>
                    <a:cubicBezTo>
                      <a:pt x="289" y="603"/>
                      <a:pt x="284" y="603"/>
                      <a:pt x="281" y="604"/>
                    </a:cubicBezTo>
                    <a:cubicBezTo>
                      <a:pt x="286" y="603"/>
                      <a:pt x="293" y="603"/>
                      <a:pt x="295" y="602"/>
                    </a:cubicBezTo>
                    <a:close/>
                    <a:moveTo>
                      <a:pt x="350" y="586"/>
                    </a:moveTo>
                    <a:cubicBezTo>
                      <a:pt x="345" y="587"/>
                      <a:pt x="330" y="588"/>
                      <a:pt x="322" y="589"/>
                    </a:cubicBezTo>
                    <a:lnTo>
                      <a:pt x="350" y="586"/>
                    </a:lnTo>
                    <a:close/>
                    <a:moveTo>
                      <a:pt x="353" y="591"/>
                    </a:moveTo>
                    <a:cubicBezTo>
                      <a:pt x="360" y="590"/>
                      <a:pt x="360" y="590"/>
                      <a:pt x="360" y="590"/>
                    </a:cubicBezTo>
                    <a:cubicBezTo>
                      <a:pt x="363" y="590"/>
                      <a:pt x="383" y="588"/>
                      <a:pt x="381" y="588"/>
                    </a:cubicBezTo>
                    <a:cubicBezTo>
                      <a:pt x="369" y="589"/>
                      <a:pt x="352" y="591"/>
                      <a:pt x="343" y="592"/>
                    </a:cubicBezTo>
                    <a:cubicBezTo>
                      <a:pt x="346" y="592"/>
                      <a:pt x="349" y="591"/>
                      <a:pt x="353" y="591"/>
                    </a:cubicBezTo>
                    <a:close/>
                    <a:moveTo>
                      <a:pt x="462" y="581"/>
                    </a:moveTo>
                    <a:cubicBezTo>
                      <a:pt x="463" y="580"/>
                      <a:pt x="462" y="580"/>
                      <a:pt x="461" y="580"/>
                    </a:cubicBezTo>
                    <a:cubicBezTo>
                      <a:pt x="458" y="581"/>
                      <a:pt x="457" y="581"/>
                      <a:pt x="457" y="581"/>
                    </a:cubicBezTo>
                    <a:lnTo>
                      <a:pt x="462" y="581"/>
                    </a:lnTo>
                    <a:close/>
                    <a:moveTo>
                      <a:pt x="512" y="574"/>
                    </a:moveTo>
                    <a:cubicBezTo>
                      <a:pt x="512" y="574"/>
                      <a:pt x="512" y="574"/>
                      <a:pt x="513" y="574"/>
                    </a:cubicBezTo>
                    <a:cubicBezTo>
                      <a:pt x="513" y="574"/>
                      <a:pt x="513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2" y="574"/>
                      <a:pt x="512" y="574"/>
                      <a:pt x="512" y="574"/>
                    </a:cubicBezTo>
                    <a:cubicBezTo>
                      <a:pt x="511" y="574"/>
                      <a:pt x="511" y="574"/>
                      <a:pt x="511" y="574"/>
                    </a:cubicBezTo>
                    <a:cubicBezTo>
                      <a:pt x="505" y="575"/>
                      <a:pt x="505" y="575"/>
                      <a:pt x="505" y="575"/>
                    </a:cubicBezTo>
                    <a:lnTo>
                      <a:pt x="512" y="574"/>
                    </a:lnTo>
                    <a:close/>
                    <a:moveTo>
                      <a:pt x="511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1" y="576"/>
                      <a:pt x="511" y="576"/>
                      <a:pt x="511" y="576"/>
                    </a:cubicBezTo>
                    <a:cubicBezTo>
                      <a:pt x="512" y="576"/>
                      <a:pt x="511" y="577"/>
                      <a:pt x="511" y="577"/>
                    </a:cubicBezTo>
                    <a:lnTo>
                      <a:pt x="511" y="576"/>
                    </a:lnTo>
                    <a:close/>
                    <a:moveTo>
                      <a:pt x="512" y="570"/>
                    </a:moveTo>
                    <a:cubicBezTo>
                      <a:pt x="512" y="570"/>
                      <a:pt x="511" y="570"/>
                      <a:pt x="511" y="570"/>
                    </a:cubicBezTo>
                    <a:cubicBezTo>
                      <a:pt x="511" y="570"/>
                      <a:pt x="512" y="570"/>
                      <a:pt x="512" y="570"/>
                    </a:cubicBezTo>
                    <a:close/>
                    <a:moveTo>
                      <a:pt x="512" y="575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2" y="575"/>
                    </a:cubicBezTo>
                    <a:close/>
                    <a:moveTo>
                      <a:pt x="513" y="576"/>
                    </a:moveTo>
                    <a:cubicBezTo>
                      <a:pt x="512" y="576"/>
                      <a:pt x="512" y="576"/>
                      <a:pt x="512" y="576"/>
                    </a:cubicBezTo>
                    <a:cubicBezTo>
                      <a:pt x="512" y="576"/>
                      <a:pt x="512" y="576"/>
                      <a:pt x="513" y="576"/>
                    </a:cubicBezTo>
                    <a:close/>
                    <a:moveTo>
                      <a:pt x="512" y="569"/>
                    </a:moveTo>
                    <a:cubicBezTo>
                      <a:pt x="512" y="569"/>
                      <a:pt x="512" y="569"/>
                      <a:pt x="512" y="569"/>
                    </a:cubicBezTo>
                    <a:cubicBezTo>
                      <a:pt x="512" y="569"/>
                      <a:pt x="512" y="569"/>
                      <a:pt x="512" y="569"/>
                    </a:cubicBezTo>
                    <a:close/>
                    <a:moveTo>
                      <a:pt x="513" y="570"/>
                    </a:moveTo>
                    <a:cubicBezTo>
                      <a:pt x="513" y="570"/>
                      <a:pt x="512" y="570"/>
                      <a:pt x="512" y="570"/>
                    </a:cubicBezTo>
                    <a:cubicBezTo>
                      <a:pt x="512" y="570"/>
                      <a:pt x="513" y="570"/>
                      <a:pt x="513" y="570"/>
                    </a:cubicBezTo>
                    <a:close/>
                    <a:moveTo>
                      <a:pt x="513" y="576"/>
                    </a:moveTo>
                    <a:cubicBezTo>
                      <a:pt x="513" y="576"/>
                      <a:pt x="513" y="576"/>
                      <a:pt x="513" y="576"/>
                    </a:cubicBezTo>
                    <a:cubicBezTo>
                      <a:pt x="513" y="576"/>
                      <a:pt x="513" y="576"/>
                      <a:pt x="513" y="576"/>
                    </a:cubicBezTo>
                    <a:close/>
                    <a:moveTo>
                      <a:pt x="513" y="574"/>
                    </a:moveTo>
                    <a:cubicBezTo>
                      <a:pt x="513" y="574"/>
                      <a:pt x="513" y="574"/>
                      <a:pt x="513" y="574"/>
                    </a:cubicBezTo>
                    <a:cubicBezTo>
                      <a:pt x="513" y="574"/>
                      <a:pt x="513" y="574"/>
                      <a:pt x="513" y="574"/>
                    </a:cubicBezTo>
                    <a:close/>
                    <a:moveTo>
                      <a:pt x="514" y="574"/>
                    </a:moveTo>
                    <a:cubicBezTo>
                      <a:pt x="514" y="574"/>
                      <a:pt x="514" y="574"/>
                      <a:pt x="514" y="574"/>
                    </a:cubicBezTo>
                    <a:cubicBezTo>
                      <a:pt x="514" y="574"/>
                      <a:pt x="514" y="574"/>
                      <a:pt x="514" y="574"/>
                    </a:cubicBezTo>
                    <a:close/>
                    <a:moveTo>
                      <a:pt x="514" y="575"/>
                    </a:move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ubicBezTo>
                      <a:pt x="514" y="575"/>
                      <a:pt x="514" y="575"/>
                      <a:pt x="514" y="575"/>
                    </a:cubicBezTo>
                    <a:close/>
                    <a:moveTo>
                      <a:pt x="515" y="571"/>
                    </a:moveTo>
                    <a:cubicBezTo>
                      <a:pt x="514" y="571"/>
                      <a:pt x="514" y="571"/>
                      <a:pt x="515" y="571"/>
                    </a:cubicBezTo>
                    <a:close/>
                    <a:moveTo>
                      <a:pt x="516" y="569"/>
                    </a:moveTo>
                    <a:cubicBezTo>
                      <a:pt x="515" y="569"/>
                      <a:pt x="515" y="569"/>
                      <a:pt x="515" y="569"/>
                    </a:cubicBezTo>
                    <a:cubicBezTo>
                      <a:pt x="515" y="569"/>
                      <a:pt x="515" y="569"/>
                      <a:pt x="516" y="569"/>
                    </a:cubicBezTo>
                    <a:close/>
                    <a:moveTo>
                      <a:pt x="515" y="569"/>
                    </a:moveTo>
                    <a:cubicBezTo>
                      <a:pt x="515" y="569"/>
                      <a:pt x="515" y="569"/>
                      <a:pt x="515" y="569"/>
                    </a:cubicBezTo>
                    <a:close/>
                    <a:moveTo>
                      <a:pt x="516" y="566"/>
                    </a:moveTo>
                    <a:cubicBezTo>
                      <a:pt x="516" y="566"/>
                      <a:pt x="515" y="566"/>
                      <a:pt x="515" y="566"/>
                    </a:cubicBezTo>
                    <a:cubicBezTo>
                      <a:pt x="515" y="566"/>
                      <a:pt x="516" y="566"/>
                      <a:pt x="516" y="566"/>
                    </a:cubicBezTo>
                    <a:close/>
                    <a:moveTo>
                      <a:pt x="517" y="566"/>
                    </a:moveTo>
                    <a:cubicBezTo>
                      <a:pt x="517" y="566"/>
                      <a:pt x="517" y="566"/>
                      <a:pt x="517" y="566"/>
                    </a:cubicBezTo>
                    <a:close/>
                    <a:moveTo>
                      <a:pt x="415" y="576"/>
                    </a:moveTo>
                    <a:cubicBezTo>
                      <a:pt x="410" y="577"/>
                      <a:pt x="403" y="578"/>
                      <a:pt x="399" y="578"/>
                    </a:cubicBezTo>
                    <a:cubicBezTo>
                      <a:pt x="398" y="578"/>
                      <a:pt x="395" y="578"/>
                      <a:pt x="393" y="579"/>
                    </a:cubicBezTo>
                    <a:cubicBezTo>
                      <a:pt x="402" y="578"/>
                      <a:pt x="409" y="577"/>
                      <a:pt x="415" y="576"/>
                    </a:cubicBezTo>
                    <a:close/>
                    <a:moveTo>
                      <a:pt x="512" y="571"/>
                    </a:moveTo>
                    <a:cubicBezTo>
                      <a:pt x="512" y="571"/>
                      <a:pt x="511" y="571"/>
                      <a:pt x="511" y="572"/>
                    </a:cubicBezTo>
                    <a:cubicBezTo>
                      <a:pt x="512" y="571"/>
                      <a:pt x="513" y="571"/>
                      <a:pt x="514" y="571"/>
                    </a:cubicBezTo>
                    <a:cubicBezTo>
                      <a:pt x="513" y="571"/>
                      <a:pt x="513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ubicBezTo>
                      <a:pt x="512" y="571"/>
                      <a:pt x="512" y="571"/>
                      <a:pt x="512" y="571"/>
                    </a:cubicBezTo>
                    <a:close/>
                    <a:moveTo>
                      <a:pt x="513" y="575"/>
                    </a:move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3" y="575"/>
                      <a:pt x="513" y="575"/>
                      <a:pt x="513" y="575"/>
                    </a:cubicBezTo>
                    <a:cubicBezTo>
                      <a:pt x="512" y="576"/>
                      <a:pt x="513" y="576"/>
                      <a:pt x="513" y="575"/>
                    </a:cubicBezTo>
                    <a:close/>
                    <a:moveTo>
                      <a:pt x="515" y="575"/>
                    </a:moveTo>
                    <a:cubicBezTo>
                      <a:pt x="515" y="575"/>
                      <a:pt x="515" y="575"/>
                      <a:pt x="515" y="575"/>
                    </a:cubicBezTo>
                    <a:cubicBezTo>
                      <a:pt x="514" y="575"/>
                      <a:pt x="513" y="575"/>
                      <a:pt x="513" y="575"/>
                    </a:cubicBezTo>
                    <a:cubicBezTo>
                      <a:pt x="514" y="575"/>
                      <a:pt x="515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7" y="575"/>
                      <a:pt x="517" y="575"/>
                    </a:cubicBezTo>
                    <a:cubicBezTo>
                      <a:pt x="517" y="575"/>
                      <a:pt x="516" y="575"/>
                      <a:pt x="516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5"/>
                      <a:pt x="515" y="575"/>
                    </a:cubicBezTo>
                    <a:close/>
                    <a:moveTo>
                      <a:pt x="515" y="568"/>
                    </a:moveTo>
                    <a:cubicBezTo>
                      <a:pt x="515" y="568"/>
                      <a:pt x="515" y="568"/>
                      <a:pt x="515" y="569"/>
                    </a:cubicBezTo>
                    <a:cubicBezTo>
                      <a:pt x="515" y="569"/>
                      <a:pt x="516" y="568"/>
                      <a:pt x="515" y="568"/>
                    </a:cubicBezTo>
                    <a:close/>
                    <a:moveTo>
                      <a:pt x="504" y="565"/>
                    </a:moveTo>
                    <a:cubicBezTo>
                      <a:pt x="504" y="565"/>
                      <a:pt x="504" y="565"/>
                      <a:pt x="504" y="564"/>
                    </a:cubicBezTo>
                    <a:cubicBezTo>
                      <a:pt x="504" y="564"/>
                      <a:pt x="505" y="564"/>
                      <a:pt x="505" y="564"/>
                    </a:cubicBezTo>
                    <a:cubicBezTo>
                      <a:pt x="505" y="563"/>
                      <a:pt x="503" y="563"/>
                      <a:pt x="504" y="562"/>
                    </a:cubicBezTo>
                    <a:cubicBezTo>
                      <a:pt x="504" y="561"/>
                      <a:pt x="504" y="560"/>
                      <a:pt x="504" y="560"/>
                    </a:cubicBezTo>
                    <a:cubicBezTo>
                      <a:pt x="504" y="559"/>
                      <a:pt x="504" y="559"/>
                      <a:pt x="504" y="559"/>
                    </a:cubicBezTo>
                    <a:cubicBezTo>
                      <a:pt x="504" y="558"/>
                      <a:pt x="504" y="558"/>
                      <a:pt x="504" y="558"/>
                    </a:cubicBezTo>
                    <a:cubicBezTo>
                      <a:pt x="503" y="558"/>
                      <a:pt x="503" y="558"/>
                      <a:pt x="503" y="558"/>
                    </a:cubicBezTo>
                    <a:cubicBezTo>
                      <a:pt x="502" y="553"/>
                      <a:pt x="502" y="553"/>
                      <a:pt x="502" y="553"/>
                    </a:cubicBezTo>
                    <a:cubicBezTo>
                      <a:pt x="498" y="539"/>
                      <a:pt x="496" y="525"/>
                      <a:pt x="495" y="513"/>
                    </a:cubicBezTo>
                    <a:cubicBezTo>
                      <a:pt x="493" y="501"/>
                      <a:pt x="492" y="491"/>
                      <a:pt x="491" y="479"/>
                    </a:cubicBezTo>
                    <a:cubicBezTo>
                      <a:pt x="488" y="445"/>
                      <a:pt x="486" y="412"/>
                      <a:pt x="486" y="379"/>
                    </a:cubicBezTo>
                    <a:cubicBezTo>
                      <a:pt x="486" y="360"/>
                      <a:pt x="486" y="335"/>
                      <a:pt x="486" y="318"/>
                    </a:cubicBezTo>
                    <a:cubicBezTo>
                      <a:pt x="486" y="296"/>
                      <a:pt x="487" y="275"/>
                      <a:pt x="487" y="256"/>
                    </a:cubicBezTo>
                    <a:cubicBezTo>
                      <a:pt x="488" y="243"/>
                      <a:pt x="488" y="232"/>
                      <a:pt x="488" y="220"/>
                    </a:cubicBezTo>
                    <a:cubicBezTo>
                      <a:pt x="489" y="209"/>
                      <a:pt x="489" y="209"/>
                      <a:pt x="489" y="209"/>
                    </a:cubicBezTo>
                    <a:cubicBezTo>
                      <a:pt x="489" y="198"/>
                      <a:pt x="490" y="187"/>
                      <a:pt x="490" y="175"/>
                    </a:cubicBezTo>
                    <a:cubicBezTo>
                      <a:pt x="491" y="164"/>
                      <a:pt x="492" y="154"/>
                      <a:pt x="492" y="142"/>
                    </a:cubicBezTo>
                    <a:cubicBezTo>
                      <a:pt x="495" y="87"/>
                      <a:pt x="495" y="87"/>
                      <a:pt x="495" y="87"/>
                    </a:cubicBezTo>
                    <a:cubicBezTo>
                      <a:pt x="497" y="57"/>
                      <a:pt x="497" y="57"/>
                      <a:pt x="497" y="57"/>
                    </a:cubicBezTo>
                    <a:cubicBezTo>
                      <a:pt x="498" y="42"/>
                      <a:pt x="498" y="42"/>
                      <a:pt x="498" y="42"/>
                    </a:cubicBezTo>
                    <a:cubicBezTo>
                      <a:pt x="499" y="29"/>
                      <a:pt x="499" y="29"/>
                      <a:pt x="499" y="29"/>
                    </a:cubicBezTo>
                    <a:cubicBezTo>
                      <a:pt x="499" y="27"/>
                      <a:pt x="499" y="27"/>
                      <a:pt x="499" y="27"/>
                    </a:cubicBezTo>
                    <a:cubicBezTo>
                      <a:pt x="500" y="26"/>
                      <a:pt x="499" y="27"/>
                      <a:pt x="499" y="27"/>
                    </a:cubicBezTo>
                    <a:cubicBezTo>
                      <a:pt x="497" y="27"/>
                      <a:pt x="497" y="27"/>
                      <a:pt x="497" y="27"/>
                    </a:cubicBezTo>
                    <a:cubicBezTo>
                      <a:pt x="490" y="27"/>
                      <a:pt x="490" y="27"/>
                      <a:pt x="490" y="27"/>
                    </a:cubicBezTo>
                    <a:cubicBezTo>
                      <a:pt x="472" y="27"/>
                      <a:pt x="472" y="27"/>
                      <a:pt x="472" y="27"/>
                    </a:cubicBezTo>
                    <a:cubicBezTo>
                      <a:pt x="460" y="28"/>
                      <a:pt x="448" y="28"/>
                      <a:pt x="437" y="28"/>
                    </a:cubicBezTo>
                    <a:cubicBezTo>
                      <a:pt x="409" y="29"/>
                      <a:pt x="373" y="30"/>
                      <a:pt x="343" y="30"/>
                    </a:cubicBezTo>
                    <a:cubicBezTo>
                      <a:pt x="317" y="30"/>
                      <a:pt x="290" y="30"/>
                      <a:pt x="263" y="30"/>
                    </a:cubicBezTo>
                    <a:cubicBezTo>
                      <a:pt x="244" y="30"/>
                      <a:pt x="222" y="30"/>
                      <a:pt x="202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69" y="29"/>
                      <a:pt x="158" y="28"/>
                      <a:pt x="147" y="28"/>
                    </a:cubicBezTo>
                    <a:cubicBezTo>
                      <a:pt x="128" y="27"/>
                      <a:pt x="109" y="26"/>
                      <a:pt x="89" y="25"/>
                    </a:cubicBezTo>
                    <a:cubicBezTo>
                      <a:pt x="72" y="24"/>
                      <a:pt x="54" y="22"/>
                      <a:pt x="36" y="20"/>
                    </a:cubicBezTo>
                    <a:cubicBezTo>
                      <a:pt x="33" y="20"/>
                      <a:pt x="30" y="19"/>
                      <a:pt x="26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124"/>
                      <a:pt x="15" y="156"/>
                      <a:pt x="15" y="194"/>
                    </a:cubicBezTo>
                    <a:cubicBezTo>
                      <a:pt x="14" y="222"/>
                      <a:pt x="14" y="252"/>
                      <a:pt x="14" y="284"/>
                    </a:cubicBezTo>
                    <a:cubicBezTo>
                      <a:pt x="14" y="324"/>
                      <a:pt x="15" y="366"/>
                      <a:pt x="15" y="408"/>
                    </a:cubicBezTo>
                    <a:cubicBezTo>
                      <a:pt x="16" y="453"/>
                      <a:pt x="18" y="498"/>
                      <a:pt x="21" y="542"/>
                    </a:cubicBezTo>
                    <a:cubicBezTo>
                      <a:pt x="21" y="543"/>
                      <a:pt x="21" y="546"/>
                      <a:pt x="21" y="549"/>
                    </a:cubicBezTo>
                    <a:cubicBezTo>
                      <a:pt x="21" y="553"/>
                      <a:pt x="22" y="552"/>
                      <a:pt x="22" y="557"/>
                    </a:cubicBezTo>
                    <a:cubicBezTo>
                      <a:pt x="22" y="562"/>
                      <a:pt x="22" y="559"/>
                      <a:pt x="22" y="562"/>
                    </a:cubicBezTo>
                    <a:cubicBezTo>
                      <a:pt x="23" y="572"/>
                      <a:pt x="24" y="581"/>
                      <a:pt x="25" y="590"/>
                    </a:cubicBezTo>
                    <a:cubicBezTo>
                      <a:pt x="26" y="595"/>
                      <a:pt x="27" y="599"/>
                      <a:pt x="28" y="604"/>
                    </a:cubicBezTo>
                    <a:cubicBezTo>
                      <a:pt x="28" y="606"/>
                      <a:pt x="29" y="608"/>
                      <a:pt x="29" y="610"/>
                    </a:cubicBezTo>
                    <a:cubicBezTo>
                      <a:pt x="30" y="613"/>
                      <a:pt x="30" y="613"/>
                      <a:pt x="30" y="613"/>
                    </a:cubicBezTo>
                    <a:cubicBezTo>
                      <a:pt x="30" y="614"/>
                      <a:pt x="30" y="614"/>
                      <a:pt x="30" y="614"/>
                    </a:cubicBezTo>
                    <a:cubicBezTo>
                      <a:pt x="30" y="615"/>
                      <a:pt x="30" y="615"/>
                      <a:pt x="30" y="615"/>
                    </a:cubicBezTo>
                    <a:cubicBezTo>
                      <a:pt x="31" y="615"/>
                      <a:pt x="31" y="615"/>
                      <a:pt x="31" y="616"/>
                    </a:cubicBezTo>
                    <a:cubicBezTo>
                      <a:pt x="31" y="615"/>
                      <a:pt x="31" y="615"/>
                      <a:pt x="31" y="615"/>
                    </a:cubicBezTo>
                    <a:cubicBezTo>
                      <a:pt x="33" y="615"/>
                      <a:pt x="33" y="615"/>
                      <a:pt x="33" y="615"/>
                    </a:cubicBezTo>
                    <a:cubicBezTo>
                      <a:pt x="47" y="614"/>
                      <a:pt x="47" y="614"/>
                      <a:pt x="47" y="614"/>
                    </a:cubicBezTo>
                    <a:cubicBezTo>
                      <a:pt x="74" y="611"/>
                      <a:pt x="74" y="611"/>
                      <a:pt x="74" y="611"/>
                    </a:cubicBezTo>
                    <a:cubicBezTo>
                      <a:pt x="80" y="611"/>
                      <a:pt x="74" y="611"/>
                      <a:pt x="79" y="611"/>
                    </a:cubicBezTo>
                    <a:cubicBezTo>
                      <a:pt x="155" y="604"/>
                      <a:pt x="155" y="604"/>
                      <a:pt x="155" y="604"/>
                    </a:cubicBezTo>
                    <a:cubicBezTo>
                      <a:pt x="187" y="601"/>
                      <a:pt x="187" y="601"/>
                      <a:pt x="187" y="601"/>
                    </a:cubicBezTo>
                    <a:cubicBezTo>
                      <a:pt x="189" y="600"/>
                      <a:pt x="188" y="600"/>
                      <a:pt x="190" y="600"/>
                    </a:cubicBezTo>
                    <a:cubicBezTo>
                      <a:pt x="193" y="600"/>
                      <a:pt x="191" y="600"/>
                      <a:pt x="194" y="600"/>
                    </a:cubicBezTo>
                    <a:cubicBezTo>
                      <a:pt x="202" y="599"/>
                      <a:pt x="202" y="599"/>
                      <a:pt x="202" y="599"/>
                    </a:cubicBezTo>
                    <a:cubicBezTo>
                      <a:pt x="279" y="591"/>
                      <a:pt x="279" y="591"/>
                      <a:pt x="279" y="591"/>
                    </a:cubicBezTo>
                    <a:cubicBezTo>
                      <a:pt x="284" y="591"/>
                      <a:pt x="284" y="591"/>
                      <a:pt x="292" y="590"/>
                    </a:cubicBezTo>
                    <a:cubicBezTo>
                      <a:pt x="297" y="590"/>
                      <a:pt x="297" y="590"/>
                      <a:pt x="301" y="589"/>
                    </a:cubicBezTo>
                    <a:cubicBezTo>
                      <a:pt x="302" y="589"/>
                      <a:pt x="313" y="588"/>
                      <a:pt x="309" y="588"/>
                    </a:cubicBezTo>
                    <a:cubicBezTo>
                      <a:pt x="311" y="588"/>
                      <a:pt x="309" y="589"/>
                      <a:pt x="310" y="588"/>
                    </a:cubicBezTo>
                    <a:cubicBezTo>
                      <a:pt x="315" y="588"/>
                      <a:pt x="330" y="586"/>
                      <a:pt x="339" y="586"/>
                    </a:cubicBezTo>
                    <a:cubicBezTo>
                      <a:pt x="376" y="582"/>
                      <a:pt x="376" y="582"/>
                      <a:pt x="376" y="582"/>
                    </a:cubicBezTo>
                    <a:cubicBezTo>
                      <a:pt x="363" y="584"/>
                      <a:pt x="353" y="585"/>
                      <a:pt x="350" y="586"/>
                    </a:cubicBezTo>
                    <a:cubicBezTo>
                      <a:pt x="362" y="585"/>
                      <a:pt x="386" y="582"/>
                      <a:pt x="398" y="581"/>
                    </a:cubicBezTo>
                    <a:cubicBezTo>
                      <a:pt x="499" y="571"/>
                      <a:pt x="499" y="571"/>
                      <a:pt x="499" y="571"/>
                    </a:cubicBezTo>
                    <a:cubicBezTo>
                      <a:pt x="502" y="571"/>
                      <a:pt x="503" y="571"/>
                      <a:pt x="503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3" y="569"/>
                      <a:pt x="514" y="569"/>
                      <a:pt x="515" y="569"/>
                    </a:cubicBezTo>
                    <a:cubicBezTo>
                      <a:pt x="513" y="570"/>
                      <a:pt x="513" y="570"/>
                      <a:pt x="513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1" y="570"/>
                      <a:pt x="511" y="570"/>
                      <a:pt x="511" y="570"/>
                    </a:cubicBezTo>
                    <a:cubicBezTo>
                      <a:pt x="509" y="570"/>
                      <a:pt x="509" y="570"/>
                      <a:pt x="509" y="570"/>
                    </a:cubicBezTo>
                    <a:cubicBezTo>
                      <a:pt x="408" y="580"/>
                      <a:pt x="408" y="580"/>
                      <a:pt x="408" y="580"/>
                    </a:cubicBezTo>
                    <a:cubicBezTo>
                      <a:pt x="331" y="588"/>
                      <a:pt x="331" y="588"/>
                      <a:pt x="331" y="588"/>
                    </a:cubicBezTo>
                    <a:cubicBezTo>
                      <a:pt x="317" y="589"/>
                      <a:pt x="311" y="590"/>
                      <a:pt x="317" y="590"/>
                    </a:cubicBezTo>
                    <a:cubicBezTo>
                      <a:pt x="335" y="589"/>
                      <a:pt x="350" y="587"/>
                      <a:pt x="367" y="585"/>
                    </a:cubicBezTo>
                    <a:cubicBezTo>
                      <a:pt x="370" y="585"/>
                      <a:pt x="374" y="585"/>
                      <a:pt x="369" y="586"/>
                    </a:cubicBezTo>
                    <a:cubicBezTo>
                      <a:pt x="334" y="590"/>
                      <a:pt x="294" y="593"/>
                      <a:pt x="266" y="596"/>
                    </a:cubicBezTo>
                    <a:cubicBezTo>
                      <a:pt x="261" y="597"/>
                      <a:pt x="256" y="597"/>
                      <a:pt x="250" y="598"/>
                    </a:cubicBezTo>
                    <a:cubicBezTo>
                      <a:pt x="243" y="599"/>
                      <a:pt x="243" y="599"/>
                      <a:pt x="243" y="599"/>
                    </a:cubicBezTo>
                    <a:cubicBezTo>
                      <a:pt x="244" y="599"/>
                      <a:pt x="246" y="599"/>
                      <a:pt x="246" y="599"/>
                    </a:cubicBezTo>
                    <a:cubicBezTo>
                      <a:pt x="280" y="596"/>
                      <a:pt x="305" y="594"/>
                      <a:pt x="340" y="590"/>
                    </a:cubicBezTo>
                    <a:cubicBezTo>
                      <a:pt x="354" y="590"/>
                      <a:pt x="354" y="590"/>
                      <a:pt x="354" y="590"/>
                    </a:cubicBezTo>
                    <a:cubicBezTo>
                      <a:pt x="396" y="585"/>
                      <a:pt x="396" y="585"/>
                      <a:pt x="396" y="585"/>
                    </a:cubicBezTo>
                    <a:cubicBezTo>
                      <a:pt x="399" y="585"/>
                      <a:pt x="398" y="585"/>
                      <a:pt x="400" y="585"/>
                    </a:cubicBezTo>
                    <a:cubicBezTo>
                      <a:pt x="433" y="582"/>
                      <a:pt x="463" y="579"/>
                      <a:pt x="492" y="576"/>
                    </a:cubicBezTo>
                    <a:cubicBezTo>
                      <a:pt x="417" y="584"/>
                      <a:pt x="417" y="584"/>
                      <a:pt x="417" y="584"/>
                    </a:cubicBezTo>
                    <a:cubicBezTo>
                      <a:pt x="413" y="584"/>
                      <a:pt x="412" y="584"/>
                      <a:pt x="409" y="585"/>
                    </a:cubicBezTo>
                    <a:cubicBezTo>
                      <a:pt x="332" y="592"/>
                      <a:pt x="332" y="592"/>
                      <a:pt x="332" y="592"/>
                    </a:cubicBezTo>
                    <a:cubicBezTo>
                      <a:pt x="329" y="593"/>
                      <a:pt x="328" y="593"/>
                      <a:pt x="338" y="592"/>
                    </a:cubicBezTo>
                    <a:cubicBezTo>
                      <a:pt x="335" y="593"/>
                      <a:pt x="334" y="593"/>
                      <a:pt x="329" y="593"/>
                    </a:cubicBezTo>
                    <a:cubicBezTo>
                      <a:pt x="329" y="593"/>
                      <a:pt x="330" y="593"/>
                      <a:pt x="332" y="593"/>
                    </a:cubicBezTo>
                    <a:cubicBezTo>
                      <a:pt x="302" y="596"/>
                      <a:pt x="302" y="596"/>
                      <a:pt x="302" y="596"/>
                    </a:cubicBezTo>
                    <a:cubicBezTo>
                      <a:pt x="300" y="596"/>
                      <a:pt x="299" y="597"/>
                      <a:pt x="301" y="596"/>
                    </a:cubicBezTo>
                    <a:cubicBezTo>
                      <a:pt x="333" y="593"/>
                      <a:pt x="333" y="593"/>
                      <a:pt x="333" y="593"/>
                    </a:cubicBezTo>
                    <a:cubicBezTo>
                      <a:pt x="349" y="592"/>
                      <a:pt x="349" y="592"/>
                      <a:pt x="349" y="592"/>
                    </a:cubicBezTo>
                    <a:cubicBezTo>
                      <a:pt x="355" y="591"/>
                      <a:pt x="355" y="591"/>
                      <a:pt x="355" y="591"/>
                    </a:cubicBezTo>
                    <a:cubicBezTo>
                      <a:pt x="365" y="590"/>
                      <a:pt x="365" y="590"/>
                      <a:pt x="365" y="590"/>
                    </a:cubicBezTo>
                    <a:cubicBezTo>
                      <a:pt x="373" y="589"/>
                      <a:pt x="373" y="589"/>
                      <a:pt x="373" y="589"/>
                    </a:cubicBezTo>
                    <a:cubicBezTo>
                      <a:pt x="414" y="585"/>
                      <a:pt x="414" y="585"/>
                      <a:pt x="414" y="585"/>
                    </a:cubicBezTo>
                    <a:cubicBezTo>
                      <a:pt x="424" y="584"/>
                      <a:pt x="434" y="583"/>
                      <a:pt x="445" y="582"/>
                    </a:cubicBezTo>
                    <a:cubicBezTo>
                      <a:pt x="441" y="583"/>
                      <a:pt x="432" y="584"/>
                      <a:pt x="424" y="584"/>
                    </a:cubicBezTo>
                    <a:cubicBezTo>
                      <a:pt x="346" y="593"/>
                      <a:pt x="346" y="593"/>
                      <a:pt x="346" y="593"/>
                    </a:cubicBezTo>
                    <a:cubicBezTo>
                      <a:pt x="343" y="593"/>
                      <a:pt x="348" y="593"/>
                      <a:pt x="350" y="593"/>
                    </a:cubicBezTo>
                    <a:cubicBezTo>
                      <a:pt x="369" y="591"/>
                      <a:pt x="369" y="591"/>
                      <a:pt x="369" y="591"/>
                    </a:cubicBezTo>
                    <a:cubicBezTo>
                      <a:pt x="372" y="590"/>
                      <a:pt x="367" y="591"/>
                      <a:pt x="370" y="590"/>
                    </a:cubicBezTo>
                    <a:cubicBezTo>
                      <a:pt x="420" y="585"/>
                      <a:pt x="420" y="585"/>
                      <a:pt x="420" y="585"/>
                    </a:cubicBezTo>
                    <a:cubicBezTo>
                      <a:pt x="422" y="585"/>
                      <a:pt x="427" y="585"/>
                      <a:pt x="424" y="585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34" y="584"/>
                      <a:pt x="429" y="585"/>
                      <a:pt x="430" y="585"/>
                    </a:cubicBezTo>
                    <a:cubicBezTo>
                      <a:pt x="433" y="585"/>
                      <a:pt x="440" y="584"/>
                      <a:pt x="443" y="583"/>
                    </a:cubicBezTo>
                    <a:cubicBezTo>
                      <a:pt x="466" y="581"/>
                      <a:pt x="484" y="579"/>
                      <a:pt x="510" y="577"/>
                    </a:cubicBezTo>
                    <a:cubicBezTo>
                      <a:pt x="493" y="578"/>
                      <a:pt x="471" y="581"/>
                      <a:pt x="448" y="583"/>
                    </a:cubicBezTo>
                    <a:cubicBezTo>
                      <a:pt x="443" y="584"/>
                      <a:pt x="449" y="583"/>
                      <a:pt x="446" y="584"/>
                    </a:cubicBezTo>
                    <a:cubicBezTo>
                      <a:pt x="429" y="585"/>
                      <a:pt x="429" y="585"/>
                      <a:pt x="429" y="585"/>
                    </a:cubicBezTo>
                    <a:cubicBezTo>
                      <a:pt x="422" y="586"/>
                      <a:pt x="419" y="586"/>
                      <a:pt x="413" y="587"/>
                    </a:cubicBezTo>
                    <a:cubicBezTo>
                      <a:pt x="389" y="589"/>
                      <a:pt x="389" y="589"/>
                      <a:pt x="389" y="589"/>
                    </a:cubicBezTo>
                    <a:cubicBezTo>
                      <a:pt x="382" y="590"/>
                      <a:pt x="377" y="591"/>
                      <a:pt x="368" y="592"/>
                    </a:cubicBezTo>
                    <a:cubicBezTo>
                      <a:pt x="366" y="592"/>
                      <a:pt x="367" y="592"/>
                      <a:pt x="361" y="593"/>
                    </a:cubicBezTo>
                    <a:cubicBezTo>
                      <a:pt x="360" y="593"/>
                      <a:pt x="367" y="592"/>
                      <a:pt x="363" y="593"/>
                    </a:cubicBezTo>
                    <a:cubicBezTo>
                      <a:pt x="359" y="593"/>
                      <a:pt x="362" y="593"/>
                      <a:pt x="360" y="593"/>
                    </a:cubicBezTo>
                    <a:cubicBezTo>
                      <a:pt x="355" y="593"/>
                      <a:pt x="353" y="594"/>
                      <a:pt x="351" y="594"/>
                    </a:cubicBezTo>
                    <a:cubicBezTo>
                      <a:pt x="340" y="595"/>
                      <a:pt x="329" y="596"/>
                      <a:pt x="318" y="597"/>
                    </a:cubicBezTo>
                    <a:cubicBezTo>
                      <a:pt x="314" y="598"/>
                      <a:pt x="323" y="597"/>
                      <a:pt x="319" y="598"/>
                    </a:cubicBezTo>
                    <a:cubicBezTo>
                      <a:pt x="314" y="598"/>
                      <a:pt x="299" y="600"/>
                      <a:pt x="295" y="600"/>
                    </a:cubicBezTo>
                    <a:cubicBezTo>
                      <a:pt x="261" y="603"/>
                      <a:pt x="261" y="603"/>
                      <a:pt x="261" y="603"/>
                    </a:cubicBezTo>
                    <a:cubicBezTo>
                      <a:pt x="256" y="604"/>
                      <a:pt x="261" y="604"/>
                      <a:pt x="259" y="604"/>
                    </a:cubicBezTo>
                    <a:cubicBezTo>
                      <a:pt x="250" y="605"/>
                      <a:pt x="244" y="605"/>
                      <a:pt x="234" y="606"/>
                    </a:cubicBezTo>
                    <a:cubicBezTo>
                      <a:pt x="229" y="607"/>
                      <a:pt x="218" y="608"/>
                      <a:pt x="210" y="609"/>
                    </a:cubicBezTo>
                    <a:cubicBezTo>
                      <a:pt x="209" y="609"/>
                      <a:pt x="215" y="609"/>
                      <a:pt x="220" y="608"/>
                    </a:cubicBezTo>
                    <a:cubicBezTo>
                      <a:pt x="217" y="609"/>
                      <a:pt x="208" y="610"/>
                      <a:pt x="205" y="610"/>
                    </a:cubicBezTo>
                    <a:cubicBezTo>
                      <a:pt x="177" y="613"/>
                      <a:pt x="154" y="616"/>
                      <a:pt x="122" y="619"/>
                    </a:cubicBezTo>
                    <a:cubicBezTo>
                      <a:pt x="117" y="619"/>
                      <a:pt x="115" y="620"/>
                      <a:pt x="111" y="620"/>
                    </a:cubicBezTo>
                    <a:cubicBezTo>
                      <a:pt x="109" y="620"/>
                      <a:pt x="110" y="620"/>
                      <a:pt x="111" y="620"/>
                    </a:cubicBezTo>
                    <a:cubicBezTo>
                      <a:pt x="93" y="622"/>
                      <a:pt x="54" y="626"/>
                      <a:pt x="42" y="627"/>
                    </a:cubicBezTo>
                    <a:cubicBezTo>
                      <a:pt x="37" y="628"/>
                      <a:pt x="44" y="627"/>
                      <a:pt x="41" y="627"/>
                    </a:cubicBezTo>
                    <a:cubicBezTo>
                      <a:pt x="35" y="628"/>
                      <a:pt x="35" y="628"/>
                      <a:pt x="35" y="628"/>
                    </a:cubicBezTo>
                    <a:cubicBezTo>
                      <a:pt x="34" y="628"/>
                      <a:pt x="34" y="628"/>
                      <a:pt x="34" y="628"/>
                    </a:cubicBezTo>
                    <a:cubicBezTo>
                      <a:pt x="32" y="628"/>
                      <a:pt x="32" y="628"/>
                      <a:pt x="32" y="628"/>
                    </a:cubicBezTo>
                    <a:cubicBezTo>
                      <a:pt x="27" y="629"/>
                      <a:pt x="27" y="629"/>
                      <a:pt x="27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9"/>
                      <a:pt x="22" y="629"/>
                      <a:pt x="22" y="629"/>
                    </a:cubicBezTo>
                    <a:cubicBezTo>
                      <a:pt x="22" y="628"/>
                      <a:pt x="22" y="628"/>
                      <a:pt x="22" y="628"/>
                    </a:cubicBezTo>
                    <a:cubicBezTo>
                      <a:pt x="21" y="627"/>
                      <a:pt x="21" y="627"/>
                      <a:pt x="21" y="627"/>
                    </a:cubicBezTo>
                    <a:cubicBezTo>
                      <a:pt x="20" y="625"/>
                      <a:pt x="20" y="625"/>
                      <a:pt x="20" y="625"/>
                    </a:cubicBezTo>
                    <a:cubicBezTo>
                      <a:pt x="19" y="623"/>
                      <a:pt x="18" y="621"/>
                      <a:pt x="18" y="619"/>
                    </a:cubicBezTo>
                    <a:cubicBezTo>
                      <a:pt x="17" y="617"/>
                      <a:pt x="17" y="616"/>
                      <a:pt x="17" y="615"/>
                    </a:cubicBezTo>
                    <a:cubicBezTo>
                      <a:pt x="16" y="612"/>
                      <a:pt x="16" y="612"/>
                      <a:pt x="16" y="612"/>
                    </a:cubicBezTo>
                    <a:cubicBezTo>
                      <a:pt x="15" y="609"/>
                      <a:pt x="15" y="607"/>
                      <a:pt x="15" y="605"/>
                    </a:cubicBezTo>
                    <a:cubicBezTo>
                      <a:pt x="14" y="600"/>
                      <a:pt x="13" y="596"/>
                      <a:pt x="12" y="592"/>
                    </a:cubicBezTo>
                    <a:cubicBezTo>
                      <a:pt x="11" y="583"/>
                      <a:pt x="10" y="575"/>
                      <a:pt x="9" y="568"/>
                    </a:cubicBezTo>
                    <a:cubicBezTo>
                      <a:pt x="9" y="564"/>
                      <a:pt x="9" y="558"/>
                      <a:pt x="9" y="557"/>
                    </a:cubicBezTo>
                    <a:cubicBezTo>
                      <a:pt x="8" y="549"/>
                      <a:pt x="7" y="535"/>
                      <a:pt x="6" y="526"/>
                    </a:cubicBezTo>
                    <a:cubicBezTo>
                      <a:pt x="3" y="468"/>
                      <a:pt x="2" y="410"/>
                      <a:pt x="1" y="351"/>
                    </a:cubicBezTo>
                    <a:cubicBezTo>
                      <a:pt x="0" y="292"/>
                      <a:pt x="1" y="232"/>
                      <a:pt x="1" y="175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79"/>
                      <a:pt x="3" y="71"/>
                      <a:pt x="3" y="6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6"/>
                      <a:pt x="40" y="6"/>
                      <a:pt x="45" y="7"/>
                    </a:cubicBezTo>
                    <a:cubicBezTo>
                      <a:pt x="54" y="8"/>
                      <a:pt x="63" y="9"/>
                      <a:pt x="71" y="9"/>
                    </a:cubicBezTo>
                    <a:cubicBezTo>
                      <a:pt x="95" y="12"/>
                      <a:pt x="122" y="13"/>
                      <a:pt x="148" y="14"/>
                    </a:cubicBezTo>
                    <a:cubicBezTo>
                      <a:pt x="159" y="14"/>
                      <a:pt x="168" y="15"/>
                      <a:pt x="17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208" y="15"/>
                      <a:pt x="225" y="16"/>
                      <a:pt x="242" y="16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99" y="16"/>
                      <a:pt x="338" y="16"/>
                      <a:pt x="371" y="15"/>
                    </a:cubicBezTo>
                    <a:cubicBezTo>
                      <a:pt x="397" y="15"/>
                      <a:pt x="397" y="15"/>
                      <a:pt x="397" y="15"/>
                    </a:cubicBezTo>
                    <a:cubicBezTo>
                      <a:pt x="411" y="14"/>
                      <a:pt x="411" y="14"/>
                      <a:pt x="411" y="14"/>
                    </a:cubicBezTo>
                    <a:cubicBezTo>
                      <a:pt x="426" y="14"/>
                      <a:pt x="448" y="13"/>
                      <a:pt x="464" y="13"/>
                    </a:cubicBezTo>
                    <a:cubicBezTo>
                      <a:pt x="489" y="12"/>
                      <a:pt x="489" y="12"/>
                      <a:pt x="489" y="12"/>
                    </a:cubicBezTo>
                    <a:cubicBezTo>
                      <a:pt x="509" y="11"/>
                      <a:pt x="509" y="11"/>
                      <a:pt x="509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6" y="11"/>
                      <a:pt x="515" y="12"/>
                      <a:pt x="515" y="12"/>
                    </a:cubicBezTo>
                    <a:cubicBezTo>
                      <a:pt x="515" y="13"/>
                      <a:pt x="515" y="13"/>
                      <a:pt x="515" y="13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514" y="28"/>
                      <a:pt x="514" y="28"/>
                      <a:pt x="514" y="28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07" y="129"/>
                      <a:pt x="507" y="129"/>
                      <a:pt x="507" y="129"/>
                    </a:cubicBezTo>
                    <a:cubicBezTo>
                      <a:pt x="507" y="130"/>
                      <a:pt x="507" y="131"/>
                      <a:pt x="507" y="132"/>
                    </a:cubicBezTo>
                    <a:cubicBezTo>
                      <a:pt x="506" y="150"/>
                      <a:pt x="506" y="168"/>
                      <a:pt x="505" y="186"/>
                    </a:cubicBezTo>
                    <a:cubicBezTo>
                      <a:pt x="505" y="189"/>
                      <a:pt x="505" y="189"/>
                      <a:pt x="505" y="191"/>
                    </a:cubicBezTo>
                    <a:cubicBezTo>
                      <a:pt x="504" y="200"/>
                      <a:pt x="504" y="206"/>
                      <a:pt x="504" y="214"/>
                    </a:cubicBezTo>
                    <a:cubicBezTo>
                      <a:pt x="502" y="248"/>
                      <a:pt x="502" y="273"/>
                      <a:pt x="501" y="301"/>
                    </a:cubicBezTo>
                    <a:cubicBezTo>
                      <a:pt x="501" y="352"/>
                      <a:pt x="501" y="352"/>
                      <a:pt x="501" y="352"/>
                    </a:cubicBezTo>
                    <a:cubicBezTo>
                      <a:pt x="502" y="365"/>
                      <a:pt x="502" y="365"/>
                      <a:pt x="502" y="365"/>
                    </a:cubicBezTo>
                    <a:cubicBezTo>
                      <a:pt x="502" y="376"/>
                      <a:pt x="502" y="376"/>
                      <a:pt x="502" y="376"/>
                    </a:cubicBezTo>
                    <a:cubicBezTo>
                      <a:pt x="502" y="386"/>
                      <a:pt x="502" y="386"/>
                      <a:pt x="502" y="386"/>
                    </a:cubicBezTo>
                    <a:cubicBezTo>
                      <a:pt x="502" y="402"/>
                      <a:pt x="502" y="402"/>
                      <a:pt x="502" y="402"/>
                    </a:cubicBezTo>
                    <a:cubicBezTo>
                      <a:pt x="503" y="417"/>
                      <a:pt x="503" y="417"/>
                      <a:pt x="503" y="417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46"/>
                      <a:pt x="505" y="458"/>
                      <a:pt x="506" y="474"/>
                    </a:cubicBezTo>
                    <a:cubicBezTo>
                      <a:pt x="507" y="484"/>
                      <a:pt x="508" y="495"/>
                      <a:pt x="510" y="508"/>
                    </a:cubicBezTo>
                    <a:cubicBezTo>
                      <a:pt x="511" y="515"/>
                      <a:pt x="512" y="523"/>
                      <a:pt x="514" y="528"/>
                    </a:cubicBezTo>
                    <a:cubicBezTo>
                      <a:pt x="514" y="532"/>
                      <a:pt x="515" y="536"/>
                      <a:pt x="515" y="539"/>
                    </a:cubicBezTo>
                    <a:cubicBezTo>
                      <a:pt x="516" y="543"/>
                      <a:pt x="517" y="547"/>
                      <a:pt x="518" y="551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3"/>
                      <a:pt x="519" y="553"/>
                      <a:pt x="519" y="553"/>
                    </a:cubicBezTo>
                    <a:cubicBezTo>
                      <a:pt x="519" y="554"/>
                      <a:pt x="519" y="554"/>
                      <a:pt x="519" y="554"/>
                    </a:cubicBezTo>
                    <a:cubicBezTo>
                      <a:pt x="520" y="554"/>
                      <a:pt x="520" y="554"/>
                      <a:pt x="520" y="555"/>
                    </a:cubicBezTo>
                    <a:cubicBezTo>
                      <a:pt x="520" y="555"/>
                      <a:pt x="520" y="557"/>
                      <a:pt x="521" y="557"/>
                    </a:cubicBezTo>
                    <a:cubicBezTo>
                      <a:pt x="521" y="557"/>
                      <a:pt x="522" y="557"/>
                      <a:pt x="522" y="557"/>
                    </a:cubicBezTo>
                    <a:cubicBezTo>
                      <a:pt x="522" y="558"/>
                      <a:pt x="522" y="558"/>
                      <a:pt x="522" y="558"/>
                    </a:cubicBezTo>
                    <a:cubicBezTo>
                      <a:pt x="522" y="559"/>
                      <a:pt x="522" y="559"/>
                      <a:pt x="522" y="560"/>
                    </a:cubicBezTo>
                    <a:cubicBezTo>
                      <a:pt x="522" y="560"/>
                      <a:pt x="523" y="560"/>
                      <a:pt x="523" y="560"/>
                    </a:cubicBezTo>
                    <a:cubicBezTo>
                      <a:pt x="523" y="560"/>
                      <a:pt x="523" y="561"/>
                      <a:pt x="523" y="561"/>
                    </a:cubicBezTo>
                    <a:cubicBezTo>
                      <a:pt x="523" y="561"/>
                      <a:pt x="523" y="562"/>
                      <a:pt x="523" y="562"/>
                    </a:cubicBezTo>
                    <a:cubicBezTo>
                      <a:pt x="523" y="562"/>
                      <a:pt x="523" y="563"/>
                      <a:pt x="523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3" y="563"/>
                      <a:pt x="523" y="565"/>
                      <a:pt x="523" y="565"/>
                    </a:cubicBezTo>
                    <a:cubicBezTo>
                      <a:pt x="523" y="565"/>
                      <a:pt x="523" y="566"/>
                      <a:pt x="524" y="566"/>
                    </a:cubicBezTo>
                    <a:cubicBezTo>
                      <a:pt x="524" y="567"/>
                      <a:pt x="523" y="568"/>
                      <a:pt x="523" y="569"/>
                    </a:cubicBezTo>
                    <a:cubicBezTo>
                      <a:pt x="523" y="569"/>
                      <a:pt x="523" y="569"/>
                      <a:pt x="523" y="569"/>
                    </a:cubicBezTo>
                    <a:cubicBezTo>
                      <a:pt x="523" y="569"/>
                      <a:pt x="522" y="570"/>
                      <a:pt x="522" y="570"/>
                    </a:cubicBezTo>
                    <a:cubicBezTo>
                      <a:pt x="522" y="570"/>
                      <a:pt x="522" y="571"/>
                      <a:pt x="522" y="571"/>
                    </a:cubicBezTo>
                    <a:cubicBezTo>
                      <a:pt x="522" y="571"/>
                      <a:pt x="521" y="571"/>
                      <a:pt x="521" y="572"/>
                    </a:cubicBezTo>
                    <a:cubicBezTo>
                      <a:pt x="521" y="572"/>
                      <a:pt x="521" y="572"/>
                      <a:pt x="521" y="573"/>
                    </a:cubicBezTo>
                    <a:cubicBezTo>
                      <a:pt x="520" y="573"/>
                      <a:pt x="520" y="573"/>
                      <a:pt x="519" y="574"/>
                    </a:cubicBezTo>
                    <a:cubicBezTo>
                      <a:pt x="518" y="574"/>
                      <a:pt x="518" y="575"/>
                      <a:pt x="517" y="575"/>
                    </a:cubicBezTo>
                    <a:cubicBezTo>
                      <a:pt x="516" y="575"/>
                      <a:pt x="516" y="575"/>
                      <a:pt x="516" y="575"/>
                    </a:cubicBezTo>
                    <a:cubicBezTo>
                      <a:pt x="516" y="575"/>
                      <a:pt x="515" y="576"/>
                      <a:pt x="514" y="576"/>
                    </a:cubicBezTo>
                    <a:cubicBezTo>
                      <a:pt x="514" y="576"/>
                      <a:pt x="514" y="576"/>
                      <a:pt x="514" y="575"/>
                    </a:cubicBezTo>
                    <a:cubicBezTo>
                      <a:pt x="513" y="575"/>
                      <a:pt x="513" y="576"/>
                      <a:pt x="513" y="576"/>
                    </a:cubicBezTo>
                    <a:cubicBezTo>
                      <a:pt x="512" y="574"/>
                      <a:pt x="510" y="574"/>
                      <a:pt x="509" y="574"/>
                    </a:cubicBezTo>
                    <a:cubicBezTo>
                      <a:pt x="509" y="573"/>
                      <a:pt x="509" y="573"/>
                      <a:pt x="509" y="573"/>
                    </a:cubicBezTo>
                    <a:cubicBezTo>
                      <a:pt x="509" y="573"/>
                      <a:pt x="508" y="572"/>
                      <a:pt x="508" y="572"/>
                    </a:cubicBezTo>
                    <a:cubicBezTo>
                      <a:pt x="507" y="572"/>
                      <a:pt x="507" y="571"/>
                      <a:pt x="506" y="571"/>
                    </a:cubicBezTo>
                    <a:cubicBezTo>
                      <a:pt x="506" y="570"/>
                      <a:pt x="506" y="570"/>
                      <a:pt x="506" y="570"/>
                    </a:cubicBezTo>
                    <a:cubicBezTo>
                      <a:pt x="506" y="569"/>
                      <a:pt x="505" y="569"/>
                      <a:pt x="505" y="569"/>
                    </a:cubicBezTo>
                    <a:cubicBezTo>
                      <a:pt x="505" y="568"/>
                      <a:pt x="505" y="568"/>
                      <a:pt x="505" y="567"/>
                    </a:cubicBezTo>
                    <a:cubicBezTo>
                      <a:pt x="505" y="567"/>
                      <a:pt x="504" y="567"/>
                      <a:pt x="504" y="566"/>
                    </a:cubicBezTo>
                    <a:cubicBezTo>
                      <a:pt x="504" y="566"/>
                      <a:pt x="504" y="566"/>
                      <a:pt x="504" y="565"/>
                    </a:cubicBezTo>
                    <a:close/>
                    <a:moveTo>
                      <a:pt x="321" y="596"/>
                    </a:moveTo>
                    <a:cubicBezTo>
                      <a:pt x="320" y="596"/>
                      <a:pt x="319" y="596"/>
                      <a:pt x="320" y="596"/>
                    </a:cubicBezTo>
                    <a:cubicBezTo>
                      <a:pt x="312" y="597"/>
                      <a:pt x="318" y="597"/>
                      <a:pt x="321" y="596"/>
                    </a:cubicBezTo>
                    <a:close/>
                    <a:moveTo>
                      <a:pt x="323" y="596"/>
                    </a:moveTo>
                    <a:cubicBezTo>
                      <a:pt x="346" y="594"/>
                      <a:pt x="346" y="594"/>
                      <a:pt x="346" y="594"/>
                    </a:cubicBezTo>
                    <a:cubicBezTo>
                      <a:pt x="349" y="594"/>
                      <a:pt x="352" y="593"/>
                      <a:pt x="357" y="593"/>
                    </a:cubicBezTo>
                    <a:cubicBezTo>
                      <a:pt x="358" y="592"/>
                      <a:pt x="373" y="591"/>
                      <a:pt x="372" y="591"/>
                    </a:cubicBezTo>
                    <a:cubicBezTo>
                      <a:pt x="365" y="592"/>
                      <a:pt x="360" y="592"/>
                      <a:pt x="355" y="592"/>
                    </a:cubicBezTo>
                    <a:cubicBezTo>
                      <a:pt x="352" y="593"/>
                      <a:pt x="356" y="593"/>
                      <a:pt x="354" y="593"/>
                    </a:cubicBezTo>
                    <a:cubicBezTo>
                      <a:pt x="347" y="593"/>
                      <a:pt x="332" y="595"/>
                      <a:pt x="322" y="596"/>
                    </a:cubicBezTo>
                    <a:cubicBezTo>
                      <a:pt x="321" y="596"/>
                      <a:pt x="325" y="596"/>
                      <a:pt x="323" y="596"/>
                    </a:cubicBezTo>
                    <a:close/>
                    <a:moveTo>
                      <a:pt x="449" y="104"/>
                    </a:moveTo>
                    <a:cubicBezTo>
                      <a:pt x="449" y="101"/>
                      <a:pt x="447" y="98"/>
                      <a:pt x="443" y="98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18" y="98"/>
                      <a:pt x="187" y="95"/>
                      <a:pt x="158" y="92"/>
                    </a:cubicBezTo>
                    <a:cubicBezTo>
                      <a:pt x="129" y="89"/>
                      <a:pt x="10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66" y="86"/>
                      <a:pt x="64" y="89"/>
                      <a:pt x="64" y="92"/>
                    </a:cubicBezTo>
                    <a:cubicBezTo>
                      <a:pt x="64" y="95"/>
                      <a:pt x="66" y="98"/>
                      <a:pt x="70" y="98"/>
                    </a:cubicBezTo>
                    <a:cubicBezTo>
                      <a:pt x="99" y="98"/>
                      <a:pt x="127" y="101"/>
                      <a:pt x="157" y="104"/>
                    </a:cubicBezTo>
                    <a:cubicBezTo>
                      <a:pt x="187" y="107"/>
                      <a:pt x="218" y="110"/>
                      <a:pt x="251" y="110"/>
                    </a:cubicBezTo>
                    <a:cubicBezTo>
                      <a:pt x="443" y="110"/>
                      <a:pt x="443" y="110"/>
                      <a:pt x="443" y="110"/>
                    </a:cubicBezTo>
                    <a:cubicBezTo>
                      <a:pt x="447" y="110"/>
                      <a:pt x="449" y="107"/>
                      <a:pt x="449" y="104"/>
                    </a:cubicBezTo>
                    <a:close/>
                    <a:moveTo>
                      <a:pt x="435" y="188"/>
                    </a:moveTo>
                    <a:cubicBezTo>
                      <a:pt x="435" y="185"/>
                      <a:pt x="432" y="182"/>
                      <a:pt x="429" y="182"/>
                    </a:cubicBezTo>
                    <a:cubicBezTo>
                      <a:pt x="369" y="182"/>
                      <a:pt x="305" y="179"/>
                      <a:pt x="244" y="176"/>
                    </a:cubicBezTo>
                    <a:cubicBezTo>
                      <a:pt x="184" y="173"/>
                      <a:pt x="121" y="170"/>
                      <a:pt x="62" y="170"/>
                    </a:cubicBezTo>
                    <a:cubicBezTo>
                      <a:pt x="58" y="170"/>
                      <a:pt x="56" y="173"/>
                      <a:pt x="56" y="176"/>
                    </a:cubicBezTo>
                    <a:cubicBezTo>
                      <a:pt x="56" y="179"/>
                      <a:pt x="58" y="182"/>
                      <a:pt x="62" y="182"/>
                    </a:cubicBezTo>
                    <a:cubicBezTo>
                      <a:pt x="121" y="182"/>
                      <a:pt x="183" y="185"/>
                      <a:pt x="244" y="188"/>
                    </a:cubicBezTo>
                    <a:cubicBezTo>
                      <a:pt x="305" y="191"/>
                      <a:pt x="368" y="194"/>
                      <a:pt x="429" y="194"/>
                    </a:cubicBezTo>
                    <a:cubicBezTo>
                      <a:pt x="432" y="194"/>
                      <a:pt x="435" y="191"/>
                      <a:pt x="435" y="188"/>
                    </a:cubicBezTo>
                    <a:close/>
                    <a:moveTo>
                      <a:pt x="191" y="270"/>
                    </a:moveTo>
                    <a:cubicBezTo>
                      <a:pt x="270" y="267"/>
                      <a:pt x="353" y="263"/>
                      <a:pt x="423" y="270"/>
                    </a:cubicBezTo>
                    <a:cubicBezTo>
                      <a:pt x="426" y="270"/>
                      <a:pt x="429" y="268"/>
                      <a:pt x="430" y="265"/>
                    </a:cubicBezTo>
                    <a:cubicBezTo>
                      <a:pt x="430" y="261"/>
                      <a:pt x="428" y="258"/>
                      <a:pt x="424" y="258"/>
                    </a:cubicBezTo>
                    <a:cubicBezTo>
                      <a:pt x="353" y="251"/>
                      <a:pt x="270" y="255"/>
                      <a:pt x="190" y="258"/>
                    </a:cubicBezTo>
                    <a:cubicBezTo>
                      <a:pt x="145" y="260"/>
                      <a:pt x="102" y="262"/>
                      <a:pt x="62" y="262"/>
                    </a:cubicBezTo>
                    <a:cubicBezTo>
                      <a:pt x="58" y="262"/>
                      <a:pt x="56" y="265"/>
                      <a:pt x="56" y="268"/>
                    </a:cubicBezTo>
                    <a:cubicBezTo>
                      <a:pt x="56" y="271"/>
                      <a:pt x="58" y="274"/>
                      <a:pt x="62" y="274"/>
                    </a:cubicBezTo>
                    <a:cubicBezTo>
                      <a:pt x="102" y="274"/>
                      <a:pt x="145" y="272"/>
                      <a:pt x="191" y="270"/>
                    </a:cubicBezTo>
                    <a:close/>
                    <a:moveTo>
                      <a:pt x="275" y="358"/>
                    </a:moveTo>
                    <a:cubicBezTo>
                      <a:pt x="329" y="355"/>
                      <a:pt x="380" y="352"/>
                      <a:pt x="426" y="352"/>
                    </a:cubicBezTo>
                    <a:cubicBezTo>
                      <a:pt x="430" y="352"/>
                      <a:pt x="432" y="349"/>
                      <a:pt x="432" y="346"/>
                    </a:cubicBezTo>
                    <a:cubicBezTo>
                      <a:pt x="432" y="343"/>
                      <a:pt x="430" y="340"/>
                      <a:pt x="426" y="340"/>
                    </a:cubicBezTo>
                    <a:cubicBezTo>
                      <a:pt x="379" y="340"/>
                      <a:pt x="326" y="343"/>
                      <a:pt x="274" y="346"/>
                    </a:cubicBezTo>
                    <a:cubicBezTo>
                      <a:pt x="204" y="351"/>
                      <a:pt x="131" y="355"/>
                      <a:pt x="69" y="352"/>
                    </a:cubicBezTo>
                    <a:cubicBezTo>
                      <a:pt x="66" y="352"/>
                      <a:pt x="63" y="354"/>
                      <a:pt x="63" y="358"/>
                    </a:cubicBezTo>
                    <a:cubicBezTo>
                      <a:pt x="63" y="361"/>
                      <a:pt x="65" y="364"/>
                      <a:pt x="69" y="364"/>
                    </a:cubicBezTo>
                    <a:cubicBezTo>
                      <a:pt x="83" y="365"/>
                      <a:pt x="99" y="365"/>
                      <a:pt x="115" y="365"/>
                    </a:cubicBezTo>
                    <a:cubicBezTo>
                      <a:pt x="166" y="365"/>
                      <a:pt x="221" y="362"/>
                      <a:pt x="275" y="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531C8-7E02-4F9E-8CB2-2C48719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Multi-vector cosine similarity: Mean-max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7075712-4E6A-4A7D-83E0-0CD513D18C39}"/>
              </a:ext>
            </a:extLst>
          </p:cNvPr>
          <p:cNvGrpSpPr/>
          <p:nvPr/>
        </p:nvGrpSpPr>
        <p:grpSpPr>
          <a:xfrm>
            <a:off x="5446419" y="2738391"/>
            <a:ext cx="1403218" cy="1519936"/>
            <a:chOff x="5446419" y="2738391"/>
            <a:chExt cx="1403218" cy="151993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0000969-CE11-450D-B29A-CEC8C57CA0F2}"/>
                </a:ext>
              </a:extLst>
            </p:cNvPr>
            <p:cNvSpPr/>
            <p:nvPr/>
          </p:nvSpPr>
          <p:spPr>
            <a:xfrm>
              <a:off x="6252194" y="2788902"/>
              <a:ext cx="597443" cy="3385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Max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8634A49-933C-49D1-8C8C-0A2D600BE477}"/>
                </a:ext>
              </a:extLst>
            </p:cNvPr>
            <p:cNvSpPr/>
            <p:nvPr/>
          </p:nvSpPr>
          <p:spPr>
            <a:xfrm>
              <a:off x="6216622" y="3766048"/>
              <a:ext cx="597443" cy="3385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Max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D0E51E4-3229-4D94-A9BE-7A6271AA8CD6}"/>
                </a:ext>
              </a:extLst>
            </p:cNvPr>
            <p:cNvGrpSpPr/>
            <p:nvPr/>
          </p:nvGrpSpPr>
          <p:grpSpPr>
            <a:xfrm>
              <a:off x="5450725" y="2738391"/>
              <a:ext cx="801469" cy="1519936"/>
              <a:chOff x="5450725" y="2738391"/>
              <a:chExt cx="801469" cy="1519936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6AAF38B-7E5A-4AF6-8F6E-14313F937AE9}"/>
                  </a:ext>
                </a:extLst>
              </p:cNvPr>
              <p:cNvCxnSpPr>
                <a:cxnSpLocks/>
                <a:stCxn id="91" idx="0"/>
                <a:endCxn id="41" idx="1"/>
              </p:cNvCxnSpPr>
              <p:nvPr/>
            </p:nvCxnSpPr>
            <p:spPr>
              <a:xfrm>
                <a:off x="5470110" y="2738391"/>
                <a:ext cx="782084" cy="219788"/>
              </a:xfrm>
              <a:prstGeom prst="straightConnector1">
                <a:avLst/>
              </a:prstGeom>
              <a:ln w="22225">
                <a:tailEnd type="non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D27F6C7-1461-4432-A9CC-192EC5337EE4}"/>
                  </a:ext>
                </a:extLst>
              </p:cNvPr>
              <p:cNvCxnSpPr>
                <a:cxnSpLocks/>
                <a:stCxn id="95" idx="1"/>
                <a:endCxn id="41" idx="1"/>
              </p:cNvCxnSpPr>
              <p:nvPr/>
            </p:nvCxnSpPr>
            <p:spPr>
              <a:xfrm flipV="1">
                <a:off x="5450725" y="2958179"/>
                <a:ext cx="801469" cy="963142"/>
              </a:xfrm>
              <a:prstGeom prst="straightConnector1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019A441-9ADC-4873-A67F-E6F7EFF5014D}"/>
                  </a:ext>
                </a:extLst>
              </p:cNvPr>
              <p:cNvCxnSpPr>
                <a:cxnSpLocks/>
                <a:stCxn id="96" idx="1"/>
                <a:endCxn id="41" idx="1"/>
              </p:cNvCxnSpPr>
              <p:nvPr/>
            </p:nvCxnSpPr>
            <p:spPr>
              <a:xfrm flipV="1">
                <a:off x="5450725" y="2958179"/>
                <a:ext cx="801469" cy="1300148"/>
              </a:xfrm>
              <a:prstGeom prst="straightConnector1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E30CA6-BF6B-4A6F-933F-A9BFAC170CCB}"/>
                </a:ext>
              </a:extLst>
            </p:cNvPr>
            <p:cNvGrpSpPr/>
            <p:nvPr/>
          </p:nvGrpSpPr>
          <p:grpSpPr>
            <a:xfrm>
              <a:off x="5446419" y="3132591"/>
              <a:ext cx="770203" cy="1125736"/>
              <a:chOff x="5446419" y="3132591"/>
              <a:chExt cx="770203" cy="1125736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12D1846-80E2-42CE-B75C-E3A7026350C1}"/>
                  </a:ext>
                </a:extLst>
              </p:cNvPr>
              <p:cNvCxnSpPr>
                <a:cxnSpLocks/>
                <a:stCxn id="92" idx="7"/>
                <a:endCxn id="42" idx="1"/>
              </p:cNvCxnSpPr>
              <p:nvPr/>
            </p:nvCxnSpPr>
            <p:spPr>
              <a:xfrm>
                <a:off x="5446419" y="3132591"/>
                <a:ext cx="770203" cy="802734"/>
              </a:xfrm>
              <a:prstGeom prst="straightConnector1">
                <a:avLst/>
              </a:prstGeom>
              <a:ln w="22225">
                <a:tailEnd type="non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F601AA6-005E-4E53-8E33-C38598AEAEA1}"/>
                  </a:ext>
                </a:extLst>
              </p:cNvPr>
              <p:cNvCxnSpPr>
                <a:cxnSpLocks/>
                <a:stCxn id="95" idx="0"/>
                <a:endCxn id="42" idx="1"/>
              </p:cNvCxnSpPr>
              <p:nvPr/>
            </p:nvCxnSpPr>
            <p:spPr>
              <a:xfrm flipV="1">
                <a:off x="5474416" y="3935325"/>
                <a:ext cx="742206" cy="43190"/>
              </a:xfrm>
              <a:prstGeom prst="straightConnector1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BAFE390-AFBD-4570-A5D6-08F270D1115E}"/>
                  </a:ext>
                </a:extLst>
              </p:cNvPr>
              <p:cNvCxnSpPr>
                <a:cxnSpLocks/>
                <a:stCxn id="96" idx="1"/>
                <a:endCxn id="42" idx="1"/>
              </p:cNvCxnSpPr>
              <p:nvPr/>
            </p:nvCxnSpPr>
            <p:spPr>
              <a:xfrm flipV="1">
                <a:off x="5450725" y="3935325"/>
                <a:ext cx="765897" cy="323002"/>
              </a:xfrm>
              <a:prstGeom prst="straightConnector1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C551E899-AE1C-4808-BB22-A7493D92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65" y="1250387"/>
            <a:ext cx="3881056" cy="857542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889A95B-6E06-4E5C-805F-1FE874FF686B}"/>
              </a:ext>
            </a:extLst>
          </p:cNvPr>
          <p:cNvGrpSpPr/>
          <p:nvPr/>
        </p:nvGrpSpPr>
        <p:grpSpPr>
          <a:xfrm>
            <a:off x="1095085" y="2248127"/>
            <a:ext cx="4495150" cy="2277965"/>
            <a:chOff x="1095085" y="2248127"/>
            <a:chExt cx="4495150" cy="227796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77EE178-4D6D-4246-9EE7-71C170A87D35}"/>
                </a:ext>
              </a:extLst>
            </p:cNvPr>
            <p:cNvGrpSpPr/>
            <p:nvPr/>
          </p:nvGrpSpPr>
          <p:grpSpPr>
            <a:xfrm rot="5400000">
              <a:off x="5075802" y="4006301"/>
              <a:ext cx="642254" cy="269616"/>
              <a:chOff x="2904293" y="3220318"/>
              <a:chExt cx="491607" cy="206375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00006B69-41C2-4115-9D20-6AE03ACECBAB}"/>
                  </a:ext>
                </a:extLst>
              </p:cNvPr>
              <p:cNvSpPr/>
              <p:nvPr/>
            </p:nvSpPr>
            <p:spPr>
              <a:xfrm>
                <a:off x="2904293" y="3220318"/>
                <a:ext cx="491607" cy="206375"/>
              </a:xfrm>
              <a:prstGeom prst="roundRect">
                <a:avLst/>
              </a:prstGeom>
              <a:solidFill>
                <a:srgbClr val="F8D8D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14DD0BD-145C-431F-BF29-443CDFE2C628}"/>
                  </a:ext>
                </a:extLst>
              </p:cNvPr>
              <p:cNvSpPr/>
              <p:nvPr/>
            </p:nvSpPr>
            <p:spPr>
              <a:xfrm>
                <a:off x="2963728" y="3264194"/>
                <a:ext cx="123825" cy="1238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42186E2-69AC-4FA9-A716-D8D09748B417}"/>
                  </a:ext>
                </a:extLst>
              </p:cNvPr>
              <p:cNvSpPr/>
              <p:nvPr/>
            </p:nvSpPr>
            <p:spPr>
              <a:xfrm>
                <a:off x="3221686" y="3264194"/>
                <a:ext cx="123825" cy="1238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F2E4783-AD82-46F7-93C0-360C5A983197}"/>
                </a:ext>
              </a:extLst>
            </p:cNvPr>
            <p:cNvGrpSpPr/>
            <p:nvPr/>
          </p:nvGrpSpPr>
          <p:grpSpPr>
            <a:xfrm rot="5400000">
              <a:off x="5071496" y="2766177"/>
              <a:ext cx="642254" cy="269616"/>
              <a:chOff x="2904293" y="3220318"/>
              <a:chExt cx="491607" cy="206375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44971ACF-390D-4AB3-8308-A41E62C53374}"/>
                  </a:ext>
                </a:extLst>
              </p:cNvPr>
              <p:cNvSpPr/>
              <p:nvPr/>
            </p:nvSpPr>
            <p:spPr>
              <a:xfrm>
                <a:off x="2904293" y="3220318"/>
                <a:ext cx="491607" cy="206375"/>
              </a:xfrm>
              <a:prstGeom prst="roundRect">
                <a:avLst/>
              </a:prstGeom>
              <a:solidFill>
                <a:srgbClr val="F8D8D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0A701B4-84A3-49DE-B42C-FCB1811D1FAC}"/>
                  </a:ext>
                </a:extLst>
              </p:cNvPr>
              <p:cNvSpPr/>
              <p:nvPr/>
            </p:nvSpPr>
            <p:spPr>
              <a:xfrm>
                <a:off x="2963728" y="3264194"/>
                <a:ext cx="123825" cy="12382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CDCAC0C-771C-4440-BB30-1283071D73C1}"/>
                  </a:ext>
                </a:extLst>
              </p:cNvPr>
              <p:cNvSpPr/>
              <p:nvPr/>
            </p:nvSpPr>
            <p:spPr>
              <a:xfrm>
                <a:off x="3221686" y="3264194"/>
                <a:ext cx="123825" cy="12382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B94BEB-E2A6-4FDE-877F-B036775795CD}"/>
                </a:ext>
              </a:extLst>
            </p:cNvPr>
            <p:cNvSpPr txBox="1"/>
            <p:nvPr/>
          </p:nvSpPr>
          <p:spPr>
            <a:xfrm>
              <a:off x="1908807" y="2684083"/>
              <a:ext cx="2518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think , therefore I am 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27D73F-6916-4EB5-9066-E6FFE8377F57}"/>
                </a:ext>
              </a:extLst>
            </p:cNvPr>
            <p:cNvSpPr txBox="1"/>
            <p:nvPr/>
          </p:nvSpPr>
          <p:spPr>
            <a:xfrm>
              <a:off x="2003635" y="3876990"/>
              <a:ext cx="1934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think , so I am .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E3C29E6-C1E6-418A-BCA3-EBAA6B34A161}"/>
                </a:ext>
              </a:extLst>
            </p:cNvPr>
            <p:cNvGrpSpPr/>
            <p:nvPr/>
          </p:nvGrpSpPr>
          <p:grpSpPr>
            <a:xfrm rot="5400000">
              <a:off x="4334899" y="2561169"/>
              <a:ext cx="812256" cy="656850"/>
              <a:chOff x="4136846" y="3763535"/>
              <a:chExt cx="812256" cy="656850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380AAA5C-ADB4-40BD-925A-842464AC228E}"/>
                  </a:ext>
                </a:extLst>
              </p:cNvPr>
              <p:cNvSpPr/>
              <p:nvPr/>
            </p:nvSpPr>
            <p:spPr>
              <a:xfrm>
                <a:off x="4136846" y="3939950"/>
                <a:ext cx="812256" cy="25083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Nugget</a:t>
                </a:r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C2AC6001-D6F6-49D8-B853-B4BCD4CA15E4}"/>
                  </a:ext>
                </a:extLst>
              </p:cNvPr>
              <p:cNvCxnSpPr>
                <a:cxnSpLocks/>
                <a:endCxn id="106" idx="2"/>
              </p:cNvCxnSpPr>
              <p:nvPr/>
            </p:nvCxnSpPr>
            <p:spPr>
              <a:xfrm flipV="1">
                <a:off x="4542974" y="4190789"/>
                <a:ext cx="0" cy="22959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84490A77-8293-4107-B71A-C6C2D6E99208}"/>
                  </a:ext>
                </a:extLst>
              </p:cNvPr>
              <p:cNvCxnSpPr>
                <a:cxnSpLocks/>
                <a:stCxn id="106" idx="0"/>
              </p:cNvCxnSpPr>
              <p:nvPr/>
            </p:nvCxnSpPr>
            <p:spPr>
              <a:xfrm flipH="1" flipV="1">
                <a:off x="4539023" y="3763535"/>
                <a:ext cx="3951" cy="176415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6CA925B-675B-4588-8343-3DDA961CB874}"/>
                </a:ext>
              </a:extLst>
            </p:cNvPr>
            <p:cNvGrpSpPr/>
            <p:nvPr/>
          </p:nvGrpSpPr>
          <p:grpSpPr>
            <a:xfrm rot="5400000">
              <a:off x="4334899" y="3791539"/>
              <a:ext cx="812256" cy="656850"/>
              <a:chOff x="4136846" y="3763535"/>
              <a:chExt cx="812256" cy="656850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8BC670A3-9170-4857-8DE8-CA6321172931}"/>
                  </a:ext>
                </a:extLst>
              </p:cNvPr>
              <p:cNvSpPr/>
              <p:nvPr/>
            </p:nvSpPr>
            <p:spPr>
              <a:xfrm>
                <a:off x="4136846" y="3939950"/>
                <a:ext cx="812256" cy="25083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Nugget</a:t>
                </a:r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27141A4D-2B69-4F99-AC53-50CB1D1BE349}"/>
                  </a:ext>
                </a:extLst>
              </p:cNvPr>
              <p:cNvCxnSpPr>
                <a:cxnSpLocks/>
                <a:endCxn id="110" idx="2"/>
              </p:cNvCxnSpPr>
              <p:nvPr/>
            </p:nvCxnSpPr>
            <p:spPr>
              <a:xfrm flipV="1">
                <a:off x="4542974" y="4190789"/>
                <a:ext cx="0" cy="22959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3097BD82-AF30-444D-B5DD-F0531849C97D}"/>
                  </a:ext>
                </a:extLst>
              </p:cNvPr>
              <p:cNvCxnSpPr>
                <a:cxnSpLocks/>
                <a:stCxn id="110" idx="0"/>
              </p:cNvCxnSpPr>
              <p:nvPr/>
            </p:nvCxnSpPr>
            <p:spPr>
              <a:xfrm flipH="1" flipV="1">
                <a:off x="4539023" y="3763535"/>
                <a:ext cx="3951" cy="176415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6DC5C6F-92B5-4C78-A3CE-4CDC9EBB86EC}"/>
                </a:ext>
              </a:extLst>
            </p:cNvPr>
            <p:cNvSpPr txBox="1"/>
            <p:nvPr/>
          </p:nvSpPr>
          <p:spPr>
            <a:xfrm>
              <a:off x="1095085" y="2684083"/>
              <a:ext cx="785672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348ECFB-A5E9-4234-87B6-558A5A6AD451}"/>
                </a:ext>
              </a:extLst>
            </p:cNvPr>
            <p:cNvSpPr txBox="1"/>
            <p:nvPr/>
          </p:nvSpPr>
          <p:spPr>
            <a:xfrm>
              <a:off x="1138807" y="3873696"/>
              <a:ext cx="57709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doc</a:t>
              </a:r>
            </a:p>
          </p:txBody>
        </p:sp>
        <p:pic>
          <p:nvPicPr>
            <p:cNvPr id="154" name="Picture 153" descr="\documentclass{article}&#10;\usepackage{amsmath}&#10;\usepackage{amsfonts}&#10;\usepackage{bbm}&#10;\usepackage{xcolor}&#10;\pagestyle{empty}&#10;\begin{document}&#10;&#10;$\mathbf{q}$'s&#10;&#10;\end{document}&#10;" title="IguanaTex Bitmap Display">
              <a:extLst>
                <a:ext uri="{FF2B5EF4-FFF2-40B4-BE49-F238E27FC236}">
                  <a16:creationId xmlns:a16="http://schemas.microsoft.com/office/drawing/2014/main" id="{568B1AE7-2931-4C4D-8EDF-B348BBFDF65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9" y="2248127"/>
              <a:ext cx="385931" cy="282248"/>
            </a:xfrm>
            <a:prstGeom prst="rect">
              <a:avLst/>
            </a:prstGeom>
          </p:spPr>
        </p:pic>
        <p:pic>
          <p:nvPicPr>
            <p:cNvPr id="156" name="Picture 155" descr="\documentclass{article}&#10;\usepackage{amsmath}&#10;\usepackage{amsfonts}&#10;\usepackage{bbm}&#10;\usepackage{xcolor}&#10;\pagestyle{empty}&#10;\begin{document}&#10;&#10;$\mathbf{d}$'s&#10;&#10;\end{document}&#10;" title="IguanaTex Bitmap Display">
              <a:extLst>
                <a:ext uri="{FF2B5EF4-FFF2-40B4-BE49-F238E27FC236}">
                  <a16:creationId xmlns:a16="http://schemas.microsoft.com/office/drawing/2014/main" id="{F3D8AE24-7A72-4B01-B2F9-F587EA9776F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623" y="3545722"/>
              <a:ext cx="386612" cy="219581"/>
            </a:xfrm>
            <a:prstGeom prst="rect">
              <a:avLst/>
            </a:prstGeom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8A90FC5-114D-47C5-BE6C-DB3393163888}"/>
              </a:ext>
            </a:extLst>
          </p:cNvPr>
          <p:cNvGrpSpPr/>
          <p:nvPr/>
        </p:nvGrpSpPr>
        <p:grpSpPr>
          <a:xfrm>
            <a:off x="6814065" y="2958179"/>
            <a:ext cx="1278906" cy="977146"/>
            <a:chOff x="6814065" y="2958179"/>
            <a:chExt cx="1278906" cy="97714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72E2795-DD52-4810-B62F-FE942B0EA900}"/>
                </a:ext>
              </a:extLst>
            </p:cNvPr>
            <p:cNvSpPr/>
            <p:nvPr/>
          </p:nvSpPr>
          <p:spPr>
            <a:xfrm>
              <a:off x="7381378" y="3320786"/>
              <a:ext cx="701380" cy="3385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Mean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0E4BBC-A634-4C10-8572-B9179116235C}"/>
                </a:ext>
              </a:extLst>
            </p:cNvPr>
            <p:cNvCxnSpPr>
              <a:cxnSpLocks/>
              <a:stCxn id="41" idx="3"/>
              <a:endCxn id="49" idx="1"/>
            </p:cNvCxnSpPr>
            <p:nvPr/>
          </p:nvCxnSpPr>
          <p:spPr>
            <a:xfrm>
              <a:off x="6849637" y="2958179"/>
              <a:ext cx="531741" cy="531884"/>
            </a:xfrm>
            <a:prstGeom prst="straightConnector1">
              <a:avLst/>
            </a:prstGeom>
            <a:ln w="22225"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9CE58C2-302A-4BD2-98FA-7D05A02F14F6}"/>
                </a:ext>
              </a:extLst>
            </p:cNvPr>
            <p:cNvCxnSpPr>
              <a:cxnSpLocks/>
              <a:stCxn id="42" idx="3"/>
              <a:endCxn id="49" idx="1"/>
            </p:cNvCxnSpPr>
            <p:nvPr/>
          </p:nvCxnSpPr>
          <p:spPr>
            <a:xfrm flipV="1">
              <a:off x="6814065" y="3490063"/>
              <a:ext cx="567313" cy="445262"/>
            </a:xfrm>
            <a:prstGeom prst="straightConnector1">
              <a:avLst/>
            </a:prstGeom>
            <a:ln w="22225"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8" name="Picture 157" descr="\documentclass{article}&#10;\usepackage{amsmath}&#10;\usepackage{amsfonts}&#10;\usepackage{bbm}&#10;\usepackage{xcolor}&#10;\pagestyle{empty}&#10;\begin{document}&#10;&#10;$m_{q,d}$&#10;&#10;\end{document}&#10;" title="IguanaTex Bitmap Display">
              <a:extLst>
                <a:ext uri="{FF2B5EF4-FFF2-40B4-BE49-F238E27FC236}">
                  <a16:creationId xmlns:a16="http://schemas.microsoft.com/office/drawing/2014/main" id="{236BBF03-B822-49C6-9082-DB43C9DF531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5" y="2984664"/>
              <a:ext cx="721806" cy="279037"/>
            </a:xfrm>
            <a:prstGeom prst="rect">
              <a:avLst/>
            </a:prstGeom>
          </p:spPr>
        </p:pic>
      </p:grpSp>
      <p:sp>
        <p:nvSpPr>
          <p:cNvPr id="172" name="Freeform 497">
            <a:extLst>
              <a:ext uri="{FF2B5EF4-FFF2-40B4-BE49-F238E27FC236}">
                <a16:creationId xmlns:a16="http://schemas.microsoft.com/office/drawing/2014/main" id="{6247EC0E-3F05-4100-B1D1-34AB8FF73995}"/>
              </a:ext>
            </a:extLst>
          </p:cNvPr>
          <p:cNvSpPr>
            <a:spLocks noEditPoints="1"/>
          </p:cNvSpPr>
          <p:nvPr/>
        </p:nvSpPr>
        <p:spPr bwMode="auto">
          <a:xfrm>
            <a:off x="5831520" y="1418796"/>
            <a:ext cx="806741" cy="464090"/>
          </a:xfrm>
          <a:custGeom>
            <a:avLst/>
            <a:gdLst>
              <a:gd name="T0" fmla="*/ 196 w 351"/>
              <a:gd name="T1" fmla="*/ 1 h 353"/>
              <a:gd name="T2" fmla="*/ 173 w 351"/>
              <a:gd name="T3" fmla="*/ 1 h 353"/>
              <a:gd name="T4" fmla="*/ 115 w 351"/>
              <a:gd name="T5" fmla="*/ 9 h 353"/>
              <a:gd name="T6" fmla="*/ 43 w 351"/>
              <a:gd name="T7" fmla="*/ 13 h 353"/>
              <a:gd name="T8" fmla="*/ 39 w 351"/>
              <a:gd name="T9" fmla="*/ 14 h 353"/>
              <a:gd name="T10" fmla="*/ 40 w 351"/>
              <a:gd name="T11" fmla="*/ 11 h 353"/>
              <a:gd name="T12" fmla="*/ 40 w 351"/>
              <a:gd name="T13" fmla="*/ 17 h 353"/>
              <a:gd name="T14" fmla="*/ 39 w 351"/>
              <a:gd name="T15" fmla="*/ 12 h 353"/>
              <a:gd name="T16" fmla="*/ 38 w 351"/>
              <a:gd name="T17" fmla="*/ 12 h 353"/>
              <a:gd name="T18" fmla="*/ 37 w 351"/>
              <a:gd name="T19" fmla="*/ 13 h 353"/>
              <a:gd name="T20" fmla="*/ 36 w 351"/>
              <a:gd name="T21" fmla="*/ 16 h 353"/>
              <a:gd name="T22" fmla="*/ 35 w 351"/>
              <a:gd name="T23" fmla="*/ 21 h 353"/>
              <a:gd name="T24" fmla="*/ 108 w 351"/>
              <a:gd name="T25" fmla="*/ 17 h 353"/>
              <a:gd name="T26" fmla="*/ 39 w 351"/>
              <a:gd name="T27" fmla="*/ 16 h 353"/>
              <a:gd name="T28" fmla="*/ 35 w 351"/>
              <a:gd name="T29" fmla="*/ 13 h 353"/>
              <a:gd name="T30" fmla="*/ 34 w 351"/>
              <a:gd name="T31" fmla="*/ 13 h 353"/>
              <a:gd name="T32" fmla="*/ 345 w 351"/>
              <a:gd name="T33" fmla="*/ 303 h 353"/>
              <a:gd name="T34" fmla="*/ 345 w 351"/>
              <a:gd name="T35" fmla="*/ 325 h 353"/>
              <a:gd name="T36" fmla="*/ 317 w 351"/>
              <a:gd name="T37" fmla="*/ 342 h 353"/>
              <a:gd name="T38" fmla="*/ 111 w 351"/>
              <a:gd name="T39" fmla="*/ 352 h 353"/>
              <a:gd name="T40" fmla="*/ 11 w 351"/>
              <a:gd name="T41" fmla="*/ 332 h 353"/>
              <a:gd name="T42" fmla="*/ 3 w 351"/>
              <a:gd name="T43" fmla="*/ 285 h 353"/>
              <a:gd name="T44" fmla="*/ 1 w 351"/>
              <a:gd name="T45" fmla="*/ 149 h 353"/>
              <a:gd name="T46" fmla="*/ 5 w 351"/>
              <a:gd name="T47" fmla="*/ 66 h 353"/>
              <a:gd name="T48" fmla="*/ 7 w 351"/>
              <a:gd name="T49" fmla="*/ 37 h 353"/>
              <a:gd name="T50" fmla="*/ 6 w 351"/>
              <a:gd name="T51" fmla="*/ 29 h 353"/>
              <a:gd name="T52" fmla="*/ 11 w 351"/>
              <a:gd name="T53" fmla="*/ 21 h 353"/>
              <a:gd name="T54" fmla="*/ 21 w 351"/>
              <a:gd name="T55" fmla="*/ 20 h 353"/>
              <a:gd name="T56" fmla="*/ 25 w 351"/>
              <a:gd name="T57" fmla="*/ 29 h 353"/>
              <a:gd name="T58" fmla="*/ 24 w 351"/>
              <a:gd name="T59" fmla="*/ 36 h 353"/>
              <a:gd name="T60" fmla="*/ 20 w 351"/>
              <a:gd name="T61" fmla="*/ 85 h 353"/>
              <a:gd name="T62" fmla="*/ 18 w 351"/>
              <a:gd name="T63" fmla="*/ 276 h 353"/>
              <a:gd name="T64" fmla="*/ 21 w 351"/>
              <a:gd name="T65" fmla="*/ 324 h 353"/>
              <a:gd name="T66" fmla="*/ 21 w 351"/>
              <a:gd name="T67" fmla="*/ 324 h 353"/>
              <a:gd name="T68" fmla="*/ 32 w 351"/>
              <a:gd name="T69" fmla="*/ 327 h 353"/>
              <a:gd name="T70" fmla="*/ 239 w 351"/>
              <a:gd name="T71" fmla="*/ 336 h 353"/>
              <a:gd name="T72" fmla="*/ 331 w 351"/>
              <a:gd name="T73" fmla="*/ 324 h 353"/>
              <a:gd name="T74" fmla="*/ 335 w 351"/>
              <a:gd name="T75" fmla="*/ 325 h 353"/>
              <a:gd name="T76" fmla="*/ 331 w 351"/>
              <a:gd name="T77" fmla="*/ 322 h 353"/>
              <a:gd name="T78" fmla="*/ 335 w 351"/>
              <a:gd name="T79" fmla="*/ 43 h 353"/>
              <a:gd name="T80" fmla="*/ 332 w 351"/>
              <a:gd name="T81" fmla="*/ 21 h 353"/>
              <a:gd name="T82" fmla="*/ 334 w 351"/>
              <a:gd name="T83" fmla="*/ 20 h 353"/>
              <a:gd name="T84" fmla="*/ 321 w 351"/>
              <a:gd name="T85" fmla="*/ 18 h 353"/>
              <a:gd name="T86" fmla="*/ 217 w 351"/>
              <a:gd name="T87" fmla="*/ 13 h 353"/>
              <a:gd name="T88" fmla="*/ 117 w 351"/>
              <a:gd name="T89" fmla="*/ 15 h 353"/>
              <a:gd name="T90" fmla="*/ 36 w 351"/>
              <a:gd name="T91" fmla="*/ 18 h 353"/>
              <a:gd name="T92" fmla="*/ 123 w 351"/>
              <a:gd name="T93" fmla="*/ 12 h 353"/>
              <a:gd name="T94" fmla="*/ 130 w 351"/>
              <a:gd name="T95" fmla="*/ 9 h 353"/>
              <a:gd name="T96" fmla="*/ 139 w 351"/>
              <a:gd name="T97" fmla="*/ 8 h 353"/>
              <a:gd name="T98" fmla="*/ 130 w 351"/>
              <a:gd name="T99" fmla="*/ 8 h 353"/>
              <a:gd name="T100" fmla="*/ 132 w 351"/>
              <a:gd name="T101" fmla="*/ 7 h 353"/>
              <a:gd name="T102" fmla="*/ 79 w 351"/>
              <a:gd name="T103" fmla="*/ 9 h 353"/>
              <a:gd name="T104" fmla="*/ 122 w 351"/>
              <a:gd name="T105" fmla="*/ 6 h 353"/>
              <a:gd name="T106" fmla="*/ 164 w 351"/>
              <a:gd name="T107" fmla="*/ 3 h 353"/>
              <a:gd name="T108" fmla="*/ 264 w 351"/>
              <a:gd name="T109" fmla="*/ 1 h 353"/>
              <a:gd name="T110" fmla="*/ 341 w 351"/>
              <a:gd name="T111" fmla="*/ 11 h 353"/>
              <a:gd name="T112" fmla="*/ 348 w 351"/>
              <a:gd name="T113" fmla="*/ 34 h 353"/>
              <a:gd name="T114" fmla="*/ 129 w 351"/>
              <a:gd name="T115" fmla="*/ 7 h 353"/>
              <a:gd name="T116" fmla="*/ 156 w 351"/>
              <a:gd name="T117" fmla="*/ 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353">
                <a:moveTo>
                  <a:pt x="273" y="14"/>
                </a:moveTo>
                <a:cubicBezTo>
                  <a:pt x="272" y="14"/>
                  <a:pt x="270" y="14"/>
                  <a:pt x="268" y="14"/>
                </a:cubicBezTo>
                <a:cubicBezTo>
                  <a:pt x="269" y="14"/>
                  <a:pt x="271" y="14"/>
                  <a:pt x="273" y="14"/>
                </a:cubicBezTo>
                <a:close/>
                <a:moveTo>
                  <a:pt x="208" y="1"/>
                </a:moveTo>
                <a:cubicBezTo>
                  <a:pt x="207" y="1"/>
                  <a:pt x="206" y="1"/>
                  <a:pt x="203" y="1"/>
                </a:cubicBezTo>
                <a:cubicBezTo>
                  <a:pt x="203" y="1"/>
                  <a:pt x="207" y="1"/>
                  <a:pt x="208" y="1"/>
                </a:cubicBezTo>
                <a:close/>
                <a:moveTo>
                  <a:pt x="196" y="1"/>
                </a:moveTo>
                <a:cubicBezTo>
                  <a:pt x="198" y="1"/>
                  <a:pt x="201" y="1"/>
                  <a:pt x="201" y="0"/>
                </a:cubicBezTo>
                <a:cubicBezTo>
                  <a:pt x="200" y="0"/>
                  <a:pt x="197" y="0"/>
                  <a:pt x="196" y="1"/>
                </a:cubicBezTo>
                <a:close/>
                <a:moveTo>
                  <a:pt x="182" y="3"/>
                </a:moveTo>
                <a:cubicBezTo>
                  <a:pt x="180" y="3"/>
                  <a:pt x="177" y="3"/>
                  <a:pt x="177" y="3"/>
                </a:cubicBezTo>
                <a:cubicBezTo>
                  <a:pt x="178" y="3"/>
                  <a:pt x="181" y="3"/>
                  <a:pt x="182" y="3"/>
                </a:cubicBezTo>
                <a:close/>
                <a:moveTo>
                  <a:pt x="164" y="1"/>
                </a:moveTo>
                <a:cubicBezTo>
                  <a:pt x="168" y="1"/>
                  <a:pt x="171" y="1"/>
                  <a:pt x="173" y="1"/>
                </a:cubicBezTo>
                <a:cubicBezTo>
                  <a:pt x="169" y="1"/>
                  <a:pt x="165" y="1"/>
                  <a:pt x="164" y="1"/>
                </a:cubicBezTo>
                <a:close/>
                <a:moveTo>
                  <a:pt x="132" y="13"/>
                </a:moveTo>
                <a:cubicBezTo>
                  <a:pt x="135" y="13"/>
                  <a:pt x="144" y="12"/>
                  <a:pt x="148" y="12"/>
                </a:cubicBezTo>
                <a:lnTo>
                  <a:pt x="132" y="13"/>
                </a:lnTo>
                <a:close/>
                <a:moveTo>
                  <a:pt x="131" y="8"/>
                </a:moveTo>
                <a:cubicBezTo>
                  <a:pt x="127" y="8"/>
                  <a:pt x="127" y="8"/>
                  <a:pt x="127" y="8"/>
                </a:cubicBezTo>
                <a:cubicBezTo>
                  <a:pt x="125" y="9"/>
                  <a:pt x="114" y="9"/>
                  <a:pt x="115" y="9"/>
                </a:cubicBezTo>
                <a:cubicBezTo>
                  <a:pt x="122" y="9"/>
                  <a:pt x="131" y="8"/>
                  <a:pt x="137" y="8"/>
                </a:cubicBezTo>
                <a:cubicBezTo>
                  <a:pt x="135" y="8"/>
                  <a:pt x="133" y="8"/>
                  <a:pt x="131" y="8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1"/>
                  <a:pt x="69" y="11"/>
                </a:cubicBezTo>
                <a:cubicBezTo>
                  <a:pt x="70" y="10"/>
                  <a:pt x="71" y="10"/>
                  <a:pt x="71" y="10"/>
                </a:cubicBezTo>
                <a:close/>
                <a:moveTo>
                  <a:pt x="43" y="13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lnTo>
                  <a:pt x="43" y="13"/>
                </a:ln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9" y="14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40" y="11"/>
                  <a:pt x="40" y="11"/>
                </a:cubicBezTo>
                <a:close/>
                <a:moveTo>
                  <a:pt x="39" y="18"/>
                </a:moveTo>
                <a:cubicBezTo>
                  <a:pt x="39" y="17"/>
                  <a:pt x="40" y="18"/>
                  <a:pt x="40" y="17"/>
                </a:cubicBezTo>
                <a:cubicBezTo>
                  <a:pt x="40" y="17"/>
                  <a:pt x="39" y="17"/>
                  <a:pt x="39" y="18"/>
                </a:cubicBezTo>
                <a:close/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lose/>
                <a:moveTo>
                  <a:pt x="39" y="12"/>
                </a:move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2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39" y="17"/>
                </a:moveTo>
                <a:cubicBezTo>
                  <a:pt x="39" y="17"/>
                  <a:pt x="38" y="17"/>
                  <a:pt x="38" y="18"/>
                </a:cubicBezTo>
                <a:cubicBezTo>
                  <a:pt x="38" y="18"/>
                  <a:pt x="39" y="18"/>
                  <a:pt x="39" y="17"/>
                </a:cubicBezTo>
                <a:close/>
                <a:moveTo>
                  <a:pt x="38" y="12"/>
                </a:moveTo>
                <a:cubicBezTo>
                  <a:pt x="38" y="12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38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8" y="13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36" y="16"/>
                </a:moveTo>
                <a:cubicBezTo>
                  <a:pt x="37" y="17"/>
                  <a:pt x="37" y="16"/>
                  <a:pt x="36" y="16"/>
                </a:cubicBezTo>
                <a:close/>
                <a:moveTo>
                  <a:pt x="35" y="18"/>
                </a:moveTo>
                <a:cubicBezTo>
                  <a:pt x="35" y="18"/>
                  <a:pt x="36" y="18"/>
                  <a:pt x="36" y="18"/>
                </a:cubicBezTo>
                <a:cubicBezTo>
                  <a:pt x="36" y="18"/>
                  <a:pt x="35" y="18"/>
                  <a:pt x="35" y="18"/>
                </a:cubicBezTo>
                <a:close/>
                <a:moveTo>
                  <a:pt x="36" y="19"/>
                </a:moveTo>
                <a:cubicBezTo>
                  <a:pt x="35" y="19"/>
                  <a:pt x="36" y="19"/>
                  <a:pt x="36" y="19"/>
                </a:cubicBez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lose/>
                <a:moveTo>
                  <a:pt x="108" y="17"/>
                </a:moveTo>
                <a:cubicBezTo>
                  <a:pt x="103" y="18"/>
                  <a:pt x="99" y="18"/>
                  <a:pt x="95" y="18"/>
                </a:cubicBezTo>
                <a:cubicBezTo>
                  <a:pt x="98" y="18"/>
                  <a:pt x="102" y="17"/>
                  <a:pt x="104" y="18"/>
                </a:cubicBezTo>
                <a:cubicBezTo>
                  <a:pt x="105" y="17"/>
                  <a:pt x="107" y="17"/>
                  <a:pt x="108" y="17"/>
                </a:cubicBezTo>
                <a:close/>
                <a:moveTo>
                  <a:pt x="39" y="17"/>
                </a:moveTo>
                <a:cubicBezTo>
                  <a:pt x="39" y="16"/>
                  <a:pt x="39" y="17"/>
                  <a:pt x="39" y="16"/>
                </a:cubicBezTo>
                <a:cubicBezTo>
                  <a:pt x="39" y="16"/>
                  <a:pt x="40" y="16"/>
                  <a:pt x="40" y="16"/>
                </a:cubicBezTo>
                <a:cubicBezTo>
                  <a:pt x="39" y="16"/>
                  <a:pt x="38" y="16"/>
                  <a:pt x="37" y="16"/>
                </a:cubicBezTo>
                <a:cubicBezTo>
                  <a:pt x="38" y="16"/>
                  <a:pt x="38" y="17"/>
                  <a:pt x="39" y="16"/>
                </a:cubicBezTo>
                <a:cubicBezTo>
                  <a:pt x="39" y="16"/>
                  <a:pt x="39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39" y="12"/>
                </a:move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7" y="13"/>
                </a:cubicBezTo>
                <a:cubicBezTo>
                  <a:pt x="36" y="13"/>
                  <a:pt x="36" y="13"/>
                  <a:pt x="37" y="13"/>
                </a:cubicBezTo>
                <a:cubicBezTo>
                  <a:pt x="37" y="12"/>
                  <a:pt x="38" y="13"/>
                  <a:pt x="38" y="12"/>
                </a:cubicBezTo>
                <a:cubicBezTo>
                  <a:pt x="37" y="12"/>
                  <a:pt x="36" y="12"/>
                  <a:pt x="36" y="13"/>
                </a:cubicBezTo>
                <a:cubicBezTo>
                  <a:pt x="36" y="12"/>
                  <a:pt x="35" y="12"/>
                  <a:pt x="35" y="12"/>
                </a:cubicBezTo>
                <a:cubicBezTo>
                  <a:pt x="35" y="13"/>
                  <a:pt x="34" y="12"/>
                  <a:pt x="34" y="13"/>
                </a:cubicBezTo>
                <a:cubicBezTo>
                  <a:pt x="34" y="13"/>
                  <a:pt x="35" y="13"/>
                  <a:pt x="35" y="13"/>
                </a:cubicBezTo>
                <a:close/>
                <a:moveTo>
                  <a:pt x="35" y="19"/>
                </a:moveTo>
                <a:cubicBezTo>
                  <a:pt x="35" y="19"/>
                  <a:pt x="36" y="19"/>
                  <a:pt x="36" y="19"/>
                </a:cubicBezTo>
                <a:cubicBezTo>
                  <a:pt x="36" y="19"/>
                  <a:pt x="35" y="19"/>
                  <a:pt x="35" y="19"/>
                </a:cubicBezTo>
                <a:close/>
                <a:moveTo>
                  <a:pt x="350" y="152"/>
                </a:moveTo>
                <a:cubicBezTo>
                  <a:pt x="349" y="186"/>
                  <a:pt x="348" y="220"/>
                  <a:pt x="347" y="253"/>
                </a:cubicBezTo>
                <a:cubicBezTo>
                  <a:pt x="347" y="269"/>
                  <a:pt x="346" y="288"/>
                  <a:pt x="345" y="303"/>
                </a:cubicBezTo>
                <a:cubicBezTo>
                  <a:pt x="345" y="308"/>
                  <a:pt x="345" y="312"/>
                  <a:pt x="345" y="317"/>
                </a:cubicBezTo>
                <a:cubicBezTo>
                  <a:pt x="345" y="321"/>
                  <a:pt x="345" y="321"/>
                  <a:pt x="345" y="321"/>
                </a:cubicBezTo>
                <a:cubicBezTo>
                  <a:pt x="345" y="323"/>
                  <a:pt x="345" y="323"/>
                  <a:pt x="345" y="323"/>
                </a:cubicBezTo>
                <a:cubicBezTo>
                  <a:pt x="345" y="324"/>
                  <a:pt x="345" y="324"/>
                  <a:pt x="345" y="324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4" y="327"/>
                  <a:pt x="344" y="327"/>
                  <a:pt x="344" y="327"/>
                </a:cubicBezTo>
                <a:cubicBezTo>
                  <a:pt x="344" y="327"/>
                  <a:pt x="344" y="328"/>
                  <a:pt x="344" y="329"/>
                </a:cubicBezTo>
                <a:cubicBezTo>
                  <a:pt x="343" y="330"/>
                  <a:pt x="343" y="331"/>
                  <a:pt x="342" y="331"/>
                </a:cubicBezTo>
                <a:cubicBezTo>
                  <a:pt x="341" y="332"/>
                  <a:pt x="340" y="333"/>
                  <a:pt x="339" y="334"/>
                </a:cubicBezTo>
                <a:cubicBezTo>
                  <a:pt x="338" y="335"/>
                  <a:pt x="336" y="336"/>
                  <a:pt x="334" y="336"/>
                </a:cubicBezTo>
                <a:cubicBezTo>
                  <a:pt x="328" y="339"/>
                  <a:pt x="322" y="340"/>
                  <a:pt x="317" y="342"/>
                </a:cubicBezTo>
                <a:cubicBezTo>
                  <a:pt x="305" y="344"/>
                  <a:pt x="294" y="345"/>
                  <a:pt x="285" y="346"/>
                </a:cubicBezTo>
                <a:cubicBezTo>
                  <a:pt x="270" y="348"/>
                  <a:pt x="255" y="349"/>
                  <a:pt x="240" y="350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05" y="352"/>
                  <a:pt x="195" y="352"/>
                  <a:pt x="186" y="352"/>
                </a:cubicBezTo>
                <a:cubicBezTo>
                  <a:pt x="180" y="352"/>
                  <a:pt x="175" y="352"/>
                  <a:pt x="170" y="353"/>
                </a:cubicBezTo>
                <a:cubicBezTo>
                  <a:pt x="153" y="353"/>
                  <a:pt x="131" y="352"/>
                  <a:pt x="111" y="352"/>
                </a:cubicBezTo>
                <a:cubicBezTo>
                  <a:pt x="106" y="351"/>
                  <a:pt x="101" y="351"/>
                  <a:pt x="96" y="351"/>
                </a:cubicBezTo>
                <a:cubicBezTo>
                  <a:pt x="88" y="350"/>
                  <a:pt x="88" y="350"/>
                  <a:pt x="88" y="350"/>
                </a:cubicBezTo>
                <a:cubicBezTo>
                  <a:pt x="79" y="350"/>
                  <a:pt x="67" y="349"/>
                  <a:pt x="58" y="348"/>
                </a:cubicBezTo>
                <a:cubicBezTo>
                  <a:pt x="53" y="347"/>
                  <a:pt x="48" y="346"/>
                  <a:pt x="43" y="345"/>
                </a:cubicBezTo>
                <a:cubicBezTo>
                  <a:pt x="37" y="344"/>
                  <a:pt x="32" y="343"/>
                  <a:pt x="27" y="341"/>
                </a:cubicBezTo>
                <a:cubicBezTo>
                  <a:pt x="24" y="340"/>
                  <a:pt x="22" y="339"/>
                  <a:pt x="19" y="338"/>
                </a:cubicBezTo>
                <a:cubicBezTo>
                  <a:pt x="16" y="337"/>
                  <a:pt x="14" y="335"/>
                  <a:pt x="11" y="332"/>
                </a:cubicBezTo>
                <a:cubicBezTo>
                  <a:pt x="10" y="331"/>
                  <a:pt x="9" y="329"/>
                  <a:pt x="9" y="328"/>
                </a:cubicBezTo>
                <a:cubicBezTo>
                  <a:pt x="9" y="327"/>
                  <a:pt x="9" y="326"/>
                  <a:pt x="9" y="326"/>
                </a:cubicBezTo>
                <a:cubicBezTo>
                  <a:pt x="8" y="326"/>
                  <a:pt x="8" y="326"/>
                  <a:pt x="8" y="326"/>
                </a:cubicBezTo>
                <a:cubicBezTo>
                  <a:pt x="8" y="325"/>
                  <a:pt x="8" y="325"/>
                  <a:pt x="8" y="325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6"/>
                  <a:pt x="6" y="312"/>
                  <a:pt x="6" y="308"/>
                </a:cubicBezTo>
                <a:cubicBezTo>
                  <a:pt x="5" y="300"/>
                  <a:pt x="4" y="292"/>
                  <a:pt x="3" y="285"/>
                </a:cubicBezTo>
                <a:cubicBezTo>
                  <a:pt x="3" y="284"/>
                  <a:pt x="3" y="284"/>
                  <a:pt x="3" y="283"/>
                </a:cubicBezTo>
                <a:cubicBezTo>
                  <a:pt x="3" y="273"/>
                  <a:pt x="2" y="262"/>
                  <a:pt x="1" y="252"/>
                </a:cubicBezTo>
                <a:cubicBezTo>
                  <a:pt x="1" y="250"/>
                  <a:pt x="1" y="250"/>
                  <a:pt x="1" y="249"/>
                </a:cubicBezTo>
                <a:cubicBezTo>
                  <a:pt x="1" y="244"/>
                  <a:pt x="1" y="241"/>
                  <a:pt x="1" y="236"/>
                </a:cubicBezTo>
                <a:cubicBezTo>
                  <a:pt x="1" y="216"/>
                  <a:pt x="0" y="202"/>
                  <a:pt x="1" y="186"/>
                </a:cubicBezTo>
                <a:cubicBezTo>
                  <a:pt x="1" y="177"/>
                  <a:pt x="1" y="166"/>
                  <a:pt x="1" y="157"/>
                </a:cubicBezTo>
                <a:cubicBezTo>
                  <a:pt x="1" y="149"/>
                  <a:pt x="1" y="149"/>
                  <a:pt x="1" y="149"/>
                </a:cubicBezTo>
                <a:cubicBezTo>
                  <a:pt x="1" y="146"/>
                  <a:pt x="1" y="145"/>
                  <a:pt x="1" y="14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28"/>
                  <a:pt x="2" y="128"/>
                  <a:pt x="2" y="128"/>
                </a:cubicBezTo>
                <a:cubicBezTo>
                  <a:pt x="2" y="119"/>
                  <a:pt x="2" y="119"/>
                  <a:pt x="2" y="119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2"/>
                  <a:pt x="3" y="95"/>
                  <a:pt x="4" y="86"/>
                </a:cubicBezTo>
                <a:cubicBezTo>
                  <a:pt x="5" y="66"/>
                  <a:pt x="5" y="66"/>
                  <a:pt x="5" y="6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6"/>
                  <a:pt x="7" y="35"/>
                  <a:pt x="7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3"/>
                  <a:pt x="7" y="32"/>
                  <a:pt x="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7" y="30"/>
                  <a:pt x="7" y="30"/>
                </a:cubicBezTo>
                <a:cubicBezTo>
                  <a:pt x="7" y="29"/>
                  <a:pt x="6" y="29"/>
                  <a:pt x="6" y="29"/>
                </a:cubicBezTo>
                <a:cubicBezTo>
                  <a:pt x="6" y="29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1" y="22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1"/>
                  <a:pt x="12" y="21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20"/>
                  <a:pt x="17" y="19"/>
                  <a:pt x="18" y="20"/>
                </a:cubicBezTo>
                <a:cubicBezTo>
                  <a:pt x="19" y="20"/>
                  <a:pt x="19" y="19"/>
                  <a:pt x="19" y="20"/>
                </a:cubicBezTo>
                <a:cubicBezTo>
                  <a:pt x="19" y="20"/>
                  <a:pt x="20" y="20"/>
                  <a:pt x="21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2" y="22"/>
                  <a:pt x="24" y="23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6"/>
                  <a:pt x="25" y="26"/>
                </a:cubicBezTo>
                <a:cubicBezTo>
                  <a:pt x="25" y="27"/>
                  <a:pt x="25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30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5" y="33"/>
                  <a:pt x="25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5"/>
                </a:cubicBezTo>
                <a:cubicBezTo>
                  <a:pt x="24" y="35"/>
                  <a:pt x="25" y="36"/>
                  <a:pt x="24" y="36"/>
                </a:cubicBezTo>
                <a:cubicBezTo>
                  <a:pt x="24" y="37"/>
                  <a:pt x="24" y="38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51"/>
                  <a:pt x="22" y="59"/>
                  <a:pt x="21" y="66"/>
                </a:cubicBezTo>
                <a:cubicBezTo>
                  <a:pt x="21" y="72"/>
                  <a:pt x="20" y="78"/>
                  <a:pt x="20" y="85"/>
                </a:cubicBezTo>
                <a:cubicBezTo>
                  <a:pt x="19" y="104"/>
                  <a:pt x="18" y="123"/>
                  <a:pt x="17" y="141"/>
                </a:cubicBezTo>
                <a:cubicBezTo>
                  <a:pt x="17" y="152"/>
                  <a:pt x="16" y="167"/>
                  <a:pt x="16" y="176"/>
                </a:cubicBezTo>
                <a:cubicBezTo>
                  <a:pt x="16" y="189"/>
                  <a:pt x="16" y="200"/>
                  <a:pt x="16" y="211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238"/>
                  <a:pt x="16" y="238"/>
                  <a:pt x="16" y="238"/>
                </a:cubicBezTo>
                <a:cubicBezTo>
                  <a:pt x="17" y="258"/>
                  <a:pt x="17" y="258"/>
                  <a:pt x="17" y="258"/>
                </a:cubicBezTo>
                <a:cubicBezTo>
                  <a:pt x="17" y="264"/>
                  <a:pt x="17" y="270"/>
                  <a:pt x="18" y="276"/>
                </a:cubicBezTo>
                <a:cubicBezTo>
                  <a:pt x="18" y="285"/>
                  <a:pt x="19" y="296"/>
                  <a:pt x="21" y="307"/>
                </a:cubicBezTo>
                <a:cubicBezTo>
                  <a:pt x="21" y="312"/>
                  <a:pt x="22" y="318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2" y="323"/>
                  <a:pt x="22" y="323"/>
                  <a:pt x="22" y="323"/>
                </a:cubicBezTo>
                <a:cubicBezTo>
                  <a:pt x="22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2" y="324"/>
                  <a:pt x="24" y="324"/>
                  <a:pt x="23" y="324"/>
                </a:cubicBezTo>
                <a:cubicBezTo>
                  <a:pt x="23" y="324"/>
                  <a:pt x="23" y="324"/>
                  <a:pt x="23" y="324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4" y="324"/>
                  <a:pt x="25" y="324"/>
                </a:cubicBezTo>
                <a:cubicBezTo>
                  <a:pt x="27" y="325"/>
                  <a:pt x="29" y="326"/>
                  <a:pt x="32" y="327"/>
                </a:cubicBezTo>
                <a:cubicBezTo>
                  <a:pt x="33" y="328"/>
                  <a:pt x="34" y="328"/>
                  <a:pt x="35" y="328"/>
                </a:cubicBezTo>
                <a:cubicBezTo>
                  <a:pt x="49" y="332"/>
                  <a:pt x="62" y="333"/>
                  <a:pt x="75" y="335"/>
                </a:cubicBezTo>
                <a:cubicBezTo>
                  <a:pt x="91" y="336"/>
                  <a:pt x="111" y="337"/>
                  <a:pt x="128" y="338"/>
                </a:cubicBezTo>
                <a:cubicBezTo>
                  <a:pt x="143" y="338"/>
                  <a:pt x="158" y="338"/>
                  <a:pt x="173" y="338"/>
                </a:cubicBezTo>
                <a:cubicBezTo>
                  <a:pt x="185" y="338"/>
                  <a:pt x="197" y="338"/>
                  <a:pt x="208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9" y="336"/>
                  <a:pt x="239" y="336"/>
                  <a:pt x="239" y="336"/>
                </a:cubicBezTo>
                <a:cubicBezTo>
                  <a:pt x="250" y="335"/>
                  <a:pt x="261" y="335"/>
                  <a:pt x="272" y="333"/>
                </a:cubicBezTo>
                <a:cubicBezTo>
                  <a:pt x="282" y="333"/>
                  <a:pt x="292" y="331"/>
                  <a:pt x="302" y="330"/>
                </a:cubicBezTo>
                <a:cubicBezTo>
                  <a:pt x="305" y="329"/>
                  <a:pt x="309" y="329"/>
                  <a:pt x="312" y="328"/>
                </a:cubicBezTo>
                <a:cubicBezTo>
                  <a:pt x="315" y="328"/>
                  <a:pt x="317" y="327"/>
                  <a:pt x="319" y="327"/>
                </a:cubicBezTo>
                <a:cubicBezTo>
                  <a:pt x="322" y="326"/>
                  <a:pt x="325" y="325"/>
                  <a:pt x="328" y="324"/>
                </a:cubicBezTo>
                <a:cubicBezTo>
                  <a:pt x="329" y="324"/>
                  <a:pt x="330" y="323"/>
                  <a:pt x="331" y="323"/>
                </a:cubicBezTo>
                <a:cubicBezTo>
                  <a:pt x="331" y="324"/>
                  <a:pt x="331" y="324"/>
                  <a:pt x="331" y="324"/>
                </a:cubicBezTo>
                <a:cubicBezTo>
                  <a:pt x="331" y="325"/>
                  <a:pt x="331" y="325"/>
                  <a:pt x="331" y="325"/>
                </a:cubicBezTo>
                <a:cubicBezTo>
                  <a:pt x="330" y="325"/>
                  <a:pt x="330" y="325"/>
                  <a:pt x="330" y="325"/>
                </a:cubicBezTo>
                <a:cubicBezTo>
                  <a:pt x="327" y="325"/>
                  <a:pt x="332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6" y="325"/>
                  <a:pt x="335" y="325"/>
                  <a:pt x="335" y="325"/>
                </a:cubicBezTo>
                <a:cubicBezTo>
                  <a:pt x="334" y="324"/>
                  <a:pt x="333" y="324"/>
                  <a:pt x="333" y="323"/>
                </a:cubicBezTo>
                <a:cubicBezTo>
                  <a:pt x="332" y="323"/>
                  <a:pt x="332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3"/>
                  <a:pt x="331" y="323"/>
                </a:cubicBezTo>
                <a:cubicBezTo>
                  <a:pt x="332" y="302"/>
                  <a:pt x="332" y="302"/>
                  <a:pt x="332" y="302"/>
                </a:cubicBezTo>
                <a:cubicBezTo>
                  <a:pt x="332" y="282"/>
                  <a:pt x="333" y="263"/>
                  <a:pt x="334" y="241"/>
                </a:cubicBezTo>
                <a:cubicBezTo>
                  <a:pt x="334" y="225"/>
                  <a:pt x="335" y="208"/>
                  <a:pt x="335" y="190"/>
                </a:cubicBezTo>
                <a:cubicBezTo>
                  <a:pt x="336" y="167"/>
                  <a:pt x="337" y="143"/>
                  <a:pt x="337" y="119"/>
                </a:cubicBezTo>
                <a:cubicBezTo>
                  <a:pt x="337" y="93"/>
                  <a:pt x="337" y="67"/>
                  <a:pt x="335" y="43"/>
                </a:cubicBezTo>
                <a:cubicBezTo>
                  <a:pt x="335" y="42"/>
                  <a:pt x="335" y="41"/>
                  <a:pt x="335" y="39"/>
                </a:cubicBezTo>
                <a:cubicBezTo>
                  <a:pt x="335" y="36"/>
                  <a:pt x="335" y="37"/>
                  <a:pt x="334" y="34"/>
                </a:cubicBezTo>
                <a:cubicBezTo>
                  <a:pt x="334" y="32"/>
                  <a:pt x="335" y="33"/>
                  <a:pt x="334" y="32"/>
                </a:cubicBezTo>
                <a:cubicBezTo>
                  <a:pt x="334" y="29"/>
                  <a:pt x="334" y="27"/>
                  <a:pt x="333" y="24"/>
                </a:cubicBezTo>
                <a:cubicBezTo>
                  <a:pt x="333" y="23"/>
                  <a:pt x="333" y="22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3" y="21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4" y="20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1" y="21"/>
                  <a:pt x="331" y="20"/>
                </a:cubicBezTo>
                <a:cubicBezTo>
                  <a:pt x="330" y="20"/>
                  <a:pt x="329" y="20"/>
                  <a:pt x="328" y="19"/>
                </a:cubicBezTo>
                <a:cubicBezTo>
                  <a:pt x="326" y="19"/>
                  <a:pt x="323" y="18"/>
                  <a:pt x="321" y="18"/>
                </a:cubicBezTo>
                <a:cubicBezTo>
                  <a:pt x="311" y="16"/>
                  <a:pt x="300" y="15"/>
                  <a:pt x="290" y="14"/>
                </a:cubicBezTo>
                <a:cubicBezTo>
                  <a:pt x="287" y="14"/>
                  <a:pt x="290" y="14"/>
                  <a:pt x="288" y="14"/>
                </a:cubicBezTo>
                <a:cubicBezTo>
                  <a:pt x="276" y="13"/>
                  <a:pt x="259" y="13"/>
                  <a:pt x="244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25" y="13"/>
                  <a:pt x="225" y="13"/>
                  <a:pt x="224" y="13"/>
                </a:cubicBezTo>
                <a:cubicBezTo>
                  <a:pt x="222" y="13"/>
                  <a:pt x="223" y="13"/>
                  <a:pt x="222" y="13"/>
                </a:cubicBezTo>
                <a:cubicBezTo>
                  <a:pt x="217" y="13"/>
                  <a:pt x="217" y="13"/>
                  <a:pt x="217" y="13"/>
                </a:cubicBezTo>
                <a:cubicBezTo>
                  <a:pt x="202" y="13"/>
                  <a:pt x="188" y="13"/>
                  <a:pt x="173" y="14"/>
                </a:cubicBezTo>
                <a:cubicBezTo>
                  <a:pt x="170" y="13"/>
                  <a:pt x="170" y="13"/>
                  <a:pt x="166" y="14"/>
                </a:cubicBezTo>
                <a:cubicBezTo>
                  <a:pt x="163" y="14"/>
                  <a:pt x="163" y="14"/>
                  <a:pt x="160" y="14"/>
                </a:cubicBezTo>
                <a:cubicBezTo>
                  <a:pt x="160" y="14"/>
                  <a:pt x="156" y="14"/>
                  <a:pt x="156" y="14"/>
                </a:cubicBezTo>
                <a:cubicBezTo>
                  <a:pt x="155" y="14"/>
                  <a:pt x="156" y="14"/>
                  <a:pt x="155" y="14"/>
                </a:cubicBezTo>
                <a:cubicBezTo>
                  <a:pt x="153" y="14"/>
                  <a:pt x="144" y="14"/>
                  <a:pt x="138" y="14"/>
                </a:cubicBezTo>
                <a:cubicBezTo>
                  <a:pt x="132" y="15"/>
                  <a:pt x="125" y="15"/>
                  <a:pt x="117" y="15"/>
                </a:cubicBezTo>
                <a:cubicBezTo>
                  <a:pt x="125" y="15"/>
                  <a:pt x="131" y="14"/>
                  <a:pt x="133" y="14"/>
                </a:cubicBezTo>
                <a:cubicBezTo>
                  <a:pt x="125" y="14"/>
                  <a:pt x="112" y="14"/>
                  <a:pt x="105" y="14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51" y="12"/>
                  <a:pt x="155" y="12"/>
                  <a:pt x="151" y="12"/>
                </a:cubicBezTo>
                <a:cubicBezTo>
                  <a:pt x="141" y="12"/>
                  <a:pt x="132" y="12"/>
                  <a:pt x="123" y="12"/>
                </a:cubicBezTo>
                <a:cubicBezTo>
                  <a:pt x="121" y="12"/>
                  <a:pt x="119" y="12"/>
                  <a:pt x="121" y="12"/>
                </a:cubicBezTo>
                <a:cubicBezTo>
                  <a:pt x="141" y="11"/>
                  <a:pt x="164" y="10"/>
                  <a:pt x="181" y="10"/>
                </a:cubicBezTo>
                <a:cubicBezTo>
                  <a:pt x="183" y="10"/>
                  <a:pt x="187" y="9"/>
                  <a:pt x="190" y="9"/>
                </a:cubicBezTo>
                <a:cubicBezTo>
                  <a:pt x="191" y="9"/>
                  <a:pt x="192" y="9"/>
                  <a:pt x="194" y="9"/>
                </a:cubicBezTo>
                <a:cubicBezTo>
                  <a:pt x="193" y="9"/>
                  <a:pt x="192" y="9"/>
                  <a:pt x="192" y="9"/>
                </a:cubicBezTo>
                <a:cubicBezTo>
                  <a:pt x="173" y="9"/>
                  <a:pt x="158" y="9"/>
                  <a:pt x="138" y="10"/>
                </a:cubicBezTo>
                <a:cubicBezTo>
                  <a:pt x="130" y="9"/>
                  <a:pt x="130" y="9"/>
                  <a:pt x="130" y="9"/>
                </a:cubicBezTo>
                <a:cubicBezTo>
                  <a:pt x="124" y="10"/>
                  <a:pt x="114" y="10"/>
                  <a:pt x="106" y="10"/>
                </a:cubicBezTo>
                <a:cubicBezTo>
                  <a:pt x="104" y="10"/>
                  <a:pt x="105" y="10"/>
                  <a:pt x="104" y="10"/>
                </a:cubicBezTo>
                <a:cubicBezTo>
                  <a:pt x="85" y="11"/>
                  <a:pt x="68" y="12"/>
                  <a:pt x="51" y="13"/>
                </a:cubicBezTo>
                <a:cubicBezTo>
                  <a:pt x="66" y="12"/>
                  <a:pt x="81" y="11"/>
                  <a:pt x="94" y="11"/>
                </a:cubicBezTo>
                <a:cubicBezTo>
                  <a:pt x="96" y="10"/>
                  <a:pt x="97" y="10"/>
                  <a:pt x="98" y="10"/>
                </a:cubicBezTo>
                <a:cubicBezTo>
                  <a:pt x="143" y="8"/>
                  <a:pt x="143" y="8"/>
                  <a:pt x="143" y="8"/>
                </a:cubicBezTo>
                <a:cubicBezTo>
                  <a:pt x="145" y="8"/>
                  <a:pt x="145" y="8"/>
                  <a:pt x="139" y="8"/>
                </a:cubicBezTo>
                <a:cubicBezTo>
                  <a:pt x="141" y="8"/>
                  <a:pt x="142" y="8"/>
                  <a:pt x="144" y="8"/>
                </a:cubicBezTo>
                <a:cubicBezTo>
                  <a:pt x="144" y="8"/>
                  <a:pt x="144" y="8"/>
                  <a:pt x="143" y="8"/>
                </a:cubicBezTo>
                <a:cubicBezTo>
                  <a:pt x="160" y="7"/>
                  <a:pt x="160" y="7"/>
                  <a:pt x="160" y="7"/>
                </a:cubicBezTo>
                <a:cubicBezTo>
                  <a:pt x="161" y="7"/>
                  <a:pt x="162" y="7"/>
                  <a:pt x="161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9" y="7"/>
                  <a:pt x="136" y="8"/>
                  <a:pt x="133" y="8"/>
                </a:cubicBezTo>
                <a:cubicBezTo>
                  <a:pt x="132" y="8"/>
                  <a:pt x="132" y="8"/>
                  <a:pt x="13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2" y="8"/>
                  <a:pt x="104" y="9"/>
                  <a:pt x="96" y="9"/>
                </a:cubicBezTo>
                <a:cubicBezTo>
                  <a:pt x="90" y="10"/>
                  <a:pt x="84" y="10"/>
                  <a:pt x="78" y="10"/>
                </a:cubicBezTo>
                <a:cubicBezTo>
                  <a:pt x="80" y="10"/>
                  <a:pt x="85" y="10"/>
                  <a:pt x="90" y="9"/>
                </a:cubicBezTo>
                <a:cubicBezTo>
                  <a:pt x="105" y="9"/>
                  <a:pt x="122" y="7"/>
                  <a:pt x="135" y="7"/>
                </a:cubicBezTo>
                <a:cubicBezTo>
                  <a:pt x="136" y="7"/>
                  <a:pt x="134" y="7"/>
                  <a:pt x="13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7"/>
                  <a:pt x="123" y="7"/>
                  <a:pt x="121" y="7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8" y="9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4" y="9"/>
                  <a:pt x="87" y="8"/>
                  <a:pt x="86" y="9"/>
                </a:cubicBezTo>
                <a:cubicBezTo>
                  <a:pt x="85" y="8"/>
                  <a:pt x="81" y="9"/>
                  <a:pt x="79" y="9"/>
                </a:cubicBezTo>
                <a:cubicBezTo>
                  <a:pt x="66" y="10"/>
                  <a:pt x="55" y="10"/>
                  <a:pt x="41" y="11"/>
                </a:cubicBezTo>
                <a:cubicBezTo>
                  <a:pt x="50" y="10"/>
                  <a:pt x="63" y="10"/>
                  <a:pt x="76" y="9"/>
                </a:cubicBezTo>
                <a:cubicBezTo>
                  <a:pt x="79" y="9"/>
                  <a:pt x="76" y="9"/>
                  <a:pt x="77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91" y="8"/>
                  <a:pt x="93" y="8"/>
                  <a:pt x="96" y="8"/>
                </a:cubicBezTo>
                <a:cubicBezTo>
                  <a:pt x="110" y="7"/>
                  <a:pt x="110" y="7"/>
                  <a:pt x="110" y="7"/>
                </a:cubicBezTo>
                <a:cubicBezTo>
                  <a:pt x="114" y="7"/>
                  <a:pt x="117" y="6"/>
                  <a:pt x="122" y="6"/>
                </a:cubicBezTo>
                <a:cubicBezTo>
                  <a:pt x="124" y="6"/>
                  <a:pt x="123" y="6"/>
                  <a:pt x="126" y="6"/>
                </a:cubicBezTo>
                <a:cubicBezTo>
                  <a:pt x="127" y="6"/>
                  <a:pt x="123" y="6"/>
                  <a:pt x="125" y="5"/>
                </a:cubicBezTo>
                <a:cubicBezTo>
                  <a:pt x="128" y="5"/>
                  <a:pt x="125" y="6"/>
                  <a:pt x="127" y="5"/>
                </a:cubicBezTo>
                <a:cubicBezTo>
                  <a:pt x="130" y="5"/>
                  <a:pt x="131" y="5"/>
                  <a:pt x="132" y="5"/>
                </a:cubicBezTo>
                <a:cubicBezTo>
                  <a:pt x="138" y="5"/>
                  <a:pt x="144" y="5"/>
                  <a:pt x="151" y="4"/>
                </a:cubicBezTo>
                <a:cubicBezTo>
                  <a:pt x="153" y="4"/>
                  <a:pt x="148" y="4"/>
                  <a:pt x="150" y="4"/>
                </a:cubicBezTo>
                <a:cubicBezTo>
                  <a:pt x="153" y="4"/>
                  <a:pt x="162" y="4"/>
                  <a:pt x="164" y="3"/>
                </a:cubicBezTo>
                <a:cubicBezTo>
                  <a:pt x="171" y="3"/>
                  <a:pt x="175" y="3"/>
                  <a:pt x="184" y="3"/>
                </a:cubicBezTo>
                <a:cubicBezTo>
                  <a:pt x="186" y="3"/>
                  <a:pt x="184" y="3"/>
                  <a:pt x="185" y="3"/>
                </a:cubicBezTo>
                <a:cubicBezTo>
                  <a:pt x="190" y="2"/>
                  <a:pt x="193" y="3"/>
                  <a:pt x="199" y="2"/>
                </a:cubicBezTo>
                <a:cubicBezTo>
                  <a:pt x="202" y="2"/>
                  <a:pt x="209" y="2"/>
                  <a:pt x="213" y="2"/>
                </a:cubicBezTo>
                <a:cubicBezTo>
                  <a:pt x="214" y="2"/>
                  <a:pt x="210" y="2"/>
                  <a:pt x="207" y="2"/>
                </a:cubicBezTo>
                <a:cubicBezTo>
                  <a:pt x="209" y="2"/>
                  <a:pt x="214" y="2"/>
                  <a:pt x="216" y="2"/>
                </a:cubicBezTo>
                <a:cubicBezTo>
                  <a:pt x="232" y="1"/>
                  <a:pt x="245" y="1"/>
                  <a:pt x="264" y="1"/>
                </a:cubicBezTo>
                <a:cubicBezTo>
                  <a:pt x="267" y="1"/>
                  <a:pt x="268" y="1"/>
                  <a:pt x="270" y="1"/>
                </a:cubicBezTo>
                <a:cubicBezTo>
                  <a:pt x="271" y="1"/>
                  <a:pt x="271" y="1"/>
                  <a:pt x="270" y="1"/>
                </a:cubicBezTo>
                <a:cubicBezTo>
                  <a:pt x="281" y="1"/>
                  <a:pt x="304" y="3"/>
                  <a:pt x="310" y="3"/>
                </a:cubicBezTo>
                <a:cubicBezTo>
                  <a:pt x="313" y="3"/>
                  <a:pt x="309" y="3"/>
                  <a:pt x="311" y="3"/>
                </a:cubicBezTo>
                <a:cubicBezTo>
                  <a:pt x="315" y="4"/>
                  <a:pt x="321" y="5"/>
                  <a:pt x="324" y="5"/>
                </a:cubicBezTo>
                <a:cubicBezTo>
                  <a:pt x="327" y="5"/>
                  <a:pt x="329" y="6"/>
                  <a:pt x="332" y="7"/>
                </a:cubicBezTo>
                <a:cubicBezTo>
                  <a:pt x="335" y="8"/>
                  <a:pt x="338" y="9"/>
                  <a:pt x="341" y="11"/>
                </a:cubicBezTo>
                <a:cubicBezTo>
                  <a:pt x="341" y="12"/>
                  <a:pt x="342" y="12"/>
                  <a:pt x="342" y="13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5"/>
                  <a:pt x="344" y="16"/>
                  <a:pt x="344" y="16"/>
                </a:cubicBezTo>
                <a:cubicBezTo>
                  <a:pt x="345" y="18"/>
                  <a:pt x="345" y="19"/>
                  <a:pt x="346" y="20"/>
                </a:cubicBezTo>
                <a:cubicBezTo>
                  <a:pt x="346" y="23"/>
                  <a:pt x="347" y="25"/>
                  <a:pt x="347" y="27"/>
                </a:cubicBezTo>
                <a:cubicBezTo>
                  <a:pt x="348" y="30"/>
                  <a:pt x="348" y="33"/>
                  <a:pt x="348" y="34"/>
                </a:cubicBezTo>
                <a:cubicBezTo>
                  <a:pt x="349" y="38"/>
                  <a:pt x="349" y="46"/>
                  <a:pt x="349" y="52"/>
                </a:cubicBezTo>
                <a:cubicBezTo>
                  <a:pt x="351" y="85"/>
                  <a:pt x="351" y="118"/>
                  <a:pt x="350" y="152"/>
                </a:cubicBezTo>
                <a:close/>
                <a:moveTo>
                  <a:pt x="148" y="5"/>
                </a:moveTo>
                <a:cubicBezTo>
                  <a:pt x="143" y="5"/>
                  <a:pt x="141" y="5"/>
                  <a:pt x="135" y="5"/>
                </a:cubicBezTo>
                <a:cubicBezTo>
                  <a:pt x="133" y="6"/>
                  <a:pt x="132" y="6"/>
                  <a:pt x="128" y="6"/>
                </a:cubicBezTo>
                <a:cubicBezTo>
                  <a:pt x="128" y="6"/>
                  <a:pt x="119" y="6"/>
                  <a:pt x="120" y="7"/>
                </a:cubicBezTo>
                <a:cubicBezTo>
                  <a:pt x="124" y="7"/>
                  <a:pt x="127" y="7"/>
                  <a:pt x="129" y="7"/>
                </a:cubicBezTo>
                <a:cubicBezTo>
                  <a:pt x="131" y="6"/>
                  <a:pt x="129" y="6"/>
                  <a:pt x="130" y="6"/>
                </a:cubicBezTo>
                <a:cubicBezTo>
                  <a:pt x="135" y="6"/>
                  <a:pt x="143" y="6"/>
                  <a:pt x="149" y="5"/>
                </a:cubicBezTo>
                <a:cubicBezTo>
                  <a:pt x="149" y="5"/>
                  <a:pt x="147" y="5"/>
                  <a:pt x="148" y="5"/>
                </a:cubicBezTo>
                <a:close/>
                <a:moveTo>
                  <a:pt x="149" y="5"/>
                </a:move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1" y="5"/>
                  <a:pt x="149" y="5"/>
                </a:cubicBezTo>
                <a:close/>
                <a:moveTo>
                  <a:pt x="156" y="14"/>
                </a:move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497">
            <a:extLst>
              <a:ext uri="{FF2B5EF4-FFF2-40B4-BE49-F238E27FC236}">
                <a16:creationId xmlns:a16="http://schemas.microsoft.com/office/drawing/2014/main" id="{1CCD4578-B73A-46E9-A907-DE225E7DE143}"/>
              </a:ext>
            </a:extLst>
          </p:cNvPr>
          <p:cNvSpPr>
            <a:spLocks noEditPoints="1"/>
          </p:cNvSpPr>
          <p:nvPr/>
        </p:nvSpPr>
        <p:spPr bwMode="auto">
          <a:xfrm>
            <a:off x="4601468" y="1377792"/>
            <a:ext cx="1189582" cy="642605"/>
          </a:xfrm>
          <a:custGeom>
            <a:avLst/>
            <a:gdLst>
              <a:gd name="T0" fmla="*/ 196 w 351"/>
              <a:gd name="T1" fmla="*/ 1 h 353"/>
              <a:gd name="T2" fmla="*/ 173 w 351"/>
              <a:gd name="T3" fmla="*/ 1 h 353"/>
              <a:gd name="T4" fmla="*/ 115 w 351"/>
              <a:gd name="T5" fmla="*/ 9 h 353"/>
              <a:gd name="T6" fmla="*/ 43 w 351"/>
              <a:gd name="T7" fmla="*/ 13 h 353"/>
              <a:gd name="T8" fmla="*/ 39 w 351"/>
              <a:gd name="T9" fmla="*/ 14 h 353"/>
              <a:gd name="T10" fmla="*/ 40 w 351"/>
              <a:gd name="T11" fmla="*/ 11 h 353"/>
              <a:gd name="T12" fmla="*/ 40 w 351"/>
              <a:gd name="T13" fmla="*/ 17 h 353"/>
              <a:gd name="T14" fmla="*/ 39 w 351"/>
              <a:gd name="T15" fmla="*/ 12 h 353"/>
              <a:gd name="T16" fmla="*/ 38 w 351"/>
              <a:gd name="T17" fmla="*/ 12 h 353"/>
              <a:gd name="T18" fmla="*/ 37 w 351"/>
              <a:gd name="T19" fmla="*/ 13 h 353"/>
              <a:gd name="T20" fmla="*/ 36 w 351"/>
              <a:gd name="T21" fmla="*/ 16 h 353"/>
              <a:gd name="T22" fmla="*/ 35 w 351"/>
              <a:gd name="T23" fmla="*/ 21 h 353"/>
              <a:gd name="T24" fmla="*/ 108 w 351"/>
              <a:gd name="T25" fmla="*/ 17 h 353"/>
              <a:gd name="T26" fmla="*/ 39 w 351"/>
              <a:gd name="T27" fmla="*/ 16 h 353"/>
              <a:gd name="T28" fmla="*/ 35 w 351"/>
              <a:gd name="T29" fmla="*/ 13 h 353"/>
              <a:gd name="T30" fmla="*/ 34 w 351"/>
              <a:gd name="T31" fmla="*/ 13 h 353"/>
              <a:gd name="T32" fmla="*/ 345 w 351"/>
              <a:gd name="T33" fmla="*/ 303 h 353"/>
              <a:gd name="T34" fmla="*/ 345 w 351"/>
              <a:gd name="T35" fmla="*/ 325 h 353"/>
              <a:gd name="T36" fmla="*/ 317 w 351"/>
              <a:gd name="T37" fmla="*/ 342 h 353"/>
              <a:gd name="T38" fmla="*/ 111 w 351"/>
              <a:gd name="T39" fmla="*/ 352 h 353"/>
              <a:gd name="T40" fmla="*/ 11 w 351"/>
              <a:gd name="T41" fmla="*/ 332 h 353"/>
              <a:gd name="T42" fmla="*/ 3 w 351"/>
              <a:gd name="T43" fmla="*/ 285 h 353"/>
              <a:gd name="T44" fmla="*/ 1 w 351"/>
              <a:gd name="T45" fmla="*/ 149 h 353"/>
              <a:gd name="T46" fmla="*/ 5 w 351"/>
              <a:gd name="T47" fmla="*/ 66 h 353"/>
              <a:gd name="T48" fmla="*/ 7 w 351"/>
              <a:gd name="T49" fmla="*/ 37 h 353"/>
              <a:gd name="T50" fmla="*/ 6 w 351"/>
              <a:gd name="T51" fmla="*/ 29 h 353"/>
              <a:gd name="T52" fmla="*/ 11 w 351"/>
              <a:gd name="T53" fmla="*/ 21 h 353"/>
              <a:gd name="T54" fmla="*/ 21 w 351"/>
              <a:gd name="T55" fmla="*/ 20 h 353"/>
              <a:gd name="T56" fmla="*/ 25 w 351"/>
              <a:gd name="T57" fmla="*/ 29 h 353"/>
              <a:gd name="T58" fmla="*/ 24 w 351"/>
              <a:gd name="T59" fmla="*/ 36 h 353"/>
              <a:gd name="T60" fmla="*/ 20 w 351"/>
              <a:gd name="T61" fmla="*/ 85 h 353"/>
              <a:gd name="T62" fmla="*/ 18 w 351"/>
              <a:gd name="T63" fmla="*/ 276 h 353"/>
              <a:gd name="T64" fmla="*/ 21 w 351"/>
              <a:gd name="T65" fmla="*/ 324 h 353"/>
              <a:gd name="T66" fmla="*/ 21 w 351"/>
              <a:gd name="T67" fmla="*/ 324 h 353"/>
              <a:gd name="T68" fmla="*/ 32 w 351"/>
              <a:gd name="T69" fmla="*/ 327 h 353"/>
              <a:gd name="T70" fmla="*/ 239 w 351"/>
              <a:gd name="T71" fmla="*/ 336 h 353"/>
              <a:gd name="T72" fmla="*/ 331 w 351"/>
              <a:gd name="T73" fmla="*/ 324 h 353"/>
              <a:gd name="T74" fmla="*/ 335 w 351"/>
              <a:gd name="T75" fmla="*/ 325 h 353"/>
              <a:gd name="T76" fmla="*/ 331 w 351"/>
              <a:gd name="T77" fmla="*/ 322 h 353"/>
              <a:gd name="T78" fmla="*/ 335 w 351"/>
              <a:gd name="T79" fmla="*/ 43 h 353"/>
              <a:gd name="T80" fmla="*/ 332 w 351"/>
              <a:gd name="T81" fmla="*/ 21 h 353"/>
              <a:gd name="T82" fmla="*/ 334 w 351"/>
              <a:gd name="T83" fmla="*/ 20 h 353"/>
              <a:gd name="T84" fmla="*/ 321 w 351"/>
              <a:gd name="T85" fmla="*/ 18 h 353"/>
              <a:gd name="T86" fmla="*/ 217 w 351"/>
              <a:gd name="T87" fmla="*/ 13 h 353"/>
              <a:gd name="T88" fmla="*/ 117 w 351"/>
              <a:gd name="T89" fmla="*/ 15 h 353"/>
              <a:gd name="T90" fmla="*/ 36 w 351"/>
              <a:gd name="T91" fmla="*/ 18 h 353"/>
              <a:gd name="T92" fmla="*/ 123 w 351"/>
              <a:gd name="T93" fmla="*/ 12 h 353"/>
              <a:gd name="T94" fmla="*/ 130 w 351"/>
              <a:gd name="T95" fmla="*/ 9 h 353"/>
              <a:gd name="T96" fmla="*/ 139 w 351"/>
              <a:gd name="T97" fmla="*/ 8 h 353"/>
              <a:gd name="T98" fmla="*/ 130 w 351"/>
              <a:gd name="T99" fmla="*/ 8 h 353"/>
              <a:gd name="T100" fmla="*/ 132 w 351"/>
              <a:gd name="T101" fmla="*/ 7 h 353"/>
              <a:gd name="T102" fmla="*/ 79 w 351"/>
              <a:gd name="T103" fmla="*/ 9 h 353"/>
              <a:gd name="T104" fmla="*/ 122 w 351"/>
              <a:gd name="T105" fmla="*/ 6 h 353"/>
              <a:gd name="T106" fmla="*/ 164 w 351"/>
              <a:gd name="T107" fmla="*/ 3 h 353"/>
              <a:gd name="T108" fmla="*/ 264 w 351"/>
              <a:gd name="T109" fmla="*/ 1 h 353"/>
              <a:gd name="T110" fmla="*/ 341 w 351"/>
              <a:gd name="T111" fmla="*/ 11 h 353"/>
              <a:gd name="T112" fmla="*/ 348 w 351"/>
              <a:gd name="T113" fmla="*/ 34 h 353"/>
              <a:gd name="T114" fmla="*/ 129 w 351"/>
              <a:gd name="T115" fmla="*/ 7 h 353"/>
              <a:gd name="T116" fmla="*/ 156 w 351"/>
              <a:gd name="T117" fmla="*/ 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353">
                <a:moveTo>
                  <a:pt x="273" y="14"/>
                </a:moveTo>
                <a:cubicBezTo>
                  <a:pt x="272" y="14"/>
                  <a:pt x="270" y="14"/>
                  <a:pt x="268" y="14"/>
                </a:cubicBezTo>
                <a:cubicBezTo>
                  <a:pt x="269" y="14"/>
                  <a:pt x="271" y="14"/>
                  <a:pt x="273" y="14"/>
                </a:cubicBezTo>
                <a:close/>
                <a:moveTo>
                  <a:pt x="208" y="1"/>
                </a:moveTo>
                <a:cubicBezTo>
                  <a:pt x="207" y="1"/>
                  <a:pt x="206" y="1"/>
                  <a:pt x="203" y="1"/>
                </a:cubicBezTo>
                <a:cubicBezTo>
                  <a:pt x="203" y="1"/>
                  <a:pt x="207" y="1"/>
                  <a:pt x="208" y="1"/>
                </a:cubicBezTo>
                <a:close/>
                <a:moveTo>
                  <a:pt x="196" y="1"/>
                </a:moveTo>
                <a:cubicBezTo>
                  <a:pt x="198" y="1"/>
                  <a:pt x="201" y="1"/>
                  <a:pt x="201" y="0"/>
                </a:cubicBezTo>
                <a:cubicBezTo>
                  <a:pt x="200" y="0"/>
                  <a:pt x="197" y="0"/>
                  <a:pt x="196" y="1"/>
                </a:cubicBezTo>
                <a:close/>
                <a:moveTo>
                  <a:pt x="182" y="3"/>
                </a:moveTo>
                <a:cubicBezTo>
                  <a:pt x="180" y="3"/>
                  <a:pt x="177" y="3"/>
                  <a:pt x="177" y="3"/>
                </a:cubicBezTo>
                <a:cubicBezTo>
                  <a:pt x="178" y="3"/>
                  <a:pt x="181" y="3"/>
                  <a:pt x="182" y="3"/>
                </a:cubicBezTo>
                <a:close/>
                <a:moveTo>
                  <a:pt x="164" y="1"/>
                </a:moveTo>
                <a:cubicBezTo>
                  <a:pt x="168" y="1"/>
                  <a:pt x="171" y="1"/>
                  <a:pt x="173" y="1"/>
                </a:cubicBezTo>
                <a:cubicBezTo>
                  <a:pt x="169" y="1"/>
                  <a:pt x="165" y="1"/>
                  <a:pt x="164" y="1"/>
                </a:cubicBezTo>
                <a:close/>
                <a:moveTo>
                  <a:pt x="132" y="13"/>
                </a:moveTo>
                <a:cubicBezTo>
                  <a:pt x="135" y="13"/>
                  <a:pt x="144" y="12"/>
                  <a:pt x="148" y="12"/>
                </a:cubicBezTo>
                <a:lnTo>
                  <a:pt x="132" y="13"/>
                </a:lnTo>
                <a:close/>
                <a:moveTo>
                  <a:pt x="131" y="8"/>
                </a:moveTo>
                <a:cubicBezTo>
                  <a:pt x="127" y="8"/>
                  <a:pt x="127" y="8"/>
                  <a:pt x="127" y="8"/>
                </a:cubicBezTo>
                <a:cubicBezTo>
                  <a:pt x="125" y="9"/>
                  <a:pt x="114" y="9"/>
                  <a:pt x="115" y="9"/>
                </a:cubicBezTo>
                <a:cubicBezTo>
                  <a:pt x="122" y="9"/>
                  <a:pt x="131" y="8"/>
                  <a:pt x="137" y="8"/>
                </a:cubicBezTo>
                <a:cubicBezTo>
                  <a:pt x="135" y="8"/>
                  <a:pt x="133" y="8"/>
                  <a:pt x="131" y="8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1"/>
                  <a:pt x="69" y="11"/>
                </a:cubicBezTo>
                <a:cubicBezTo>
                  <a:pt x="70" y="10"/>
                  <a:pt x="71" y="10"/>
                  <a:pt x="71" y="10"/>
                </a:cubicBezTo>
                <a:close/>
                <a:moveTo>
                  <a:pt x="43" y="13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lnTo>
                  <a:pt x="43" y="13"/>
                </a:ln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9" y="14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40" y="11"/>
                  <a:pt x="40" y="11"/>
                </a:cubicBezTo>
                <a:close/>
                <a:moveTo>
                  <a:pt x="39" y="18"/>
                </a:moveTo>
                <a:cubicBezTo>
                  <a:pt x="39" y="17"/>
                  <a:pt x="40" y="18"/>
                  <a:pt x="40" y="17"/>
                </a:cubicBezTo>
                <a:cubicBezTo>
                  <a:pt x="40" y="17"/>
                  <a:pt x="39" y="17"/>
                  <a:pt x="39" y="18"/>
                </a:cubicBezTo>
                <a:close/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lose/>
                <a:moveTo>
                  <a:pt x="39" y="12"/>
                </a:move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2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39" y="17"/>
                </a:moveTo>
                <a:cubicBezTo>
                  <a:pt x="39" y="17"/>
                  <a:pt x="38" y="17"/>
                  <a:pt x="38" y="18"/>
                </a:cubicBezTo>
                <a:cubicBezTo>
                  <a:pt x="38" y="18"/>
                  <a:pt x="39" y="18"/>
                  <a:pt x="39" y="17"/>
                </a:cubicBezTo>
                <a:close/>
                <a:moveTo>
                  <a:pt x="38" y="12"/>
                </a:moveTo>
                <a:cubicBezTo>
                  <a:pt x="38" y="12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38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8" y="13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36" y="16"/>
                </a:moveTo>
                <a:cubicBezTo>
                  <a:pt x="37" y="17"/>
                  <a:pt x="37" y="16"/>
                  <a:pt x="36" y="16"/>
                </a:cubicBezTo>
                <a:close/>
                <a:moveTo>
                  <a:pt x="35" y="18"/>
                </a:moveTo>
                <a:cubicBezTo>
                  <a:pt x="35" y="18"/>
                  <a:pt x="36" y="18"/>
                  <a:pt x="36" y="18"/>
                </a:cubicBezTo>
                <a:cubicBezTo>
                  <a:pt x="36" y="18"/>
                  <a:pt x="35" y="18"/>
                  <a:pt x="35" y="18"/>
                </a:cubicBezTo>
                <a:close/>
                <a:moveTo>
                  <a:pt x="36" y="19"/>
                </a:moveTo>
                <a:cubicBezTo>
                  <a:pt x="35" y="19"/>
                  <a:pt x="36" y="19"/>
                  <a:pt x="36" y="19"/>
                </a:cubicBez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lose/>
                <a:moveTo>
                  <a:pt x="108" y="17"/>
                </a:moveTo>
                <a:cubicBezTo>
                  <a:pt x="103" y="18"/>
                  <a:pt x="99" y="18"/>
                  <a:pt x="95" y="18"/>
                </a:cubicBezTo>
                <a:cubicBezTo>
                  <a:pt x="98" y="18"/>
                  <a:pt x="102" y="17"/>
                  <a:pt x="104" y="18"/>
                </a:cubicBezTo>
                <a:cubicBezTo>
                  <a:pt x="105" y="17"/>
                  <a:pt x="107" y="17"/>
                  <a:pt x="108" y="17"/>
                </a:cubicBezTo>
                <a:close/>
                <a:moveTo>
                  <a:pt x="39" y="17"/>
                </a:moveTo>
                <a:cubicBezTo>
                  <a:pt x="39" y="16"/>
                  <a:pt x="39" y="17"/>
                  <a:pt x="39" y="16"/>
                </a:cubicBezTo>
                <a:cubicBezTo>
                  <a:pt x="39" y="16"/>
                  <a:pt x="40" y="16"/>
                  <a:pt x="40" y="16"/>
                </a:cubicBezTo>
                <a:cubicBezTo>
                  <a:pt x="39" y="16"/>
                  <a:pt x="38" y="16"/>
                  <a:pt x="37" y="16"/>
                </a:cubicBezTo>
                <a:cubicBezTo>
                  <a:pt x="38" y="16"/>
                  <a:pt x="38" y="17"/>
                  <a:pt x="39" y="16"/>
                </a:cubicBezTo>
                <a:cubicBezTo>
                  <a:pt x="39" y="16"/>
                  <a:pt x="39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39" y="12"/>
                </a:move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7" y="13"/>
                </a:cubicBezTo>
                <a:cubicBezTo>
                  <a:pt x="36" y="13"/>
                  <a:pt x="36" y="13"/>
                  <a:pt x="37" y="13"/>
                </a:cubicBezTo>
                <a:cubicBezTo>
                  <a:pt x="37" y="12"/>
                  <a:pt x="38" y="13"/>
                  <a:pt x="38" y="12"/>
                </a:cubicBezTo>
                <a:cubicBezTo>
                  <a:pt x="37" y="12"/>
                  <a:pt x="36" y="12"/>
                  <a:pt x="36" y="13"/>
                </a:cubicBezTo>
                <a:cubicBezTo>
                  <a:pt x="36" y="12"/>
                  <a:pt x="35" y="12"/>
                  <a:pt x="35" y="12"/>
                </a:cubicBezTo>
                <a:cubicBezTo>
                  <a:pt x="35" y="13"/>
                  <a:pt x="34" y="12"/>
                  <a:pt x="34" y="13"/>
                </a:cubicBezTo>
                <a:cubicBezTo>
                  <a:pt x="34" y="13"/>
                  <a:pt x="35" y="13"/>
                  <a:pt x="35" y="13"/>
                </a:cubicBezTo>
                <a:close/>
                <a:moveTo>
                  <a:pt x="35" y="19"/>
                </a:moveTo>
                <a:cubicBezTo>
                  <a:pt x="35" y="19"/>
                  <a:pt x="36" y="19"/>
                  <a:pt x="36" y="19"/>
                </a:cubicBezTo>
                <a:cubicBezTo>
                  <a:pt x="36" y="19"/>
                  <a:pt x="35" y="19"/>
                  <a:pt x="35" y="19"/>
                </a:cubicBezTo>
                <a:close/>
                <a:moveTo>
                  <a:pt x="350" y="152"/>
                </a:moveTo>
                <a:cubicBezTo>
                  <a:pt x="349" y="186"/>
                  <a:pt x="348" y="220"/>
                  <a:pt x="347" y="253"/>
                </a:cubicBezTo>
                <a:cubicBezTo>
                  <a:pt x="347" y="269"/>
                  <a:pt x="346" y="288"/>
                  <a:pt x="345" y="303"/>
                </a:cubicBezTo>
                <a:cubicBezTo>
                  <a:pt x="345" y="308"/>
                  <a:pt x="345" y="312"/>
                  <a:pt x="345" y="317"/>
                </a:cubicBezTo>
                <a:cubicBezTo>
                  <a:pt x="345" y="321"/>
                  <a:pt x="345" y="321"/>
                  <a:pt x="345" y="321"/>
                </a:cubicBezTo>
                <a:cubicBezTo>
                  <a:pt x="345" y="323"/>
                  <a:pt x="345" y="323"/>
                  <a:pt x="345" y="323"/>
                </a:cubicBezTo>
                <a:cubicBezTo>
                  <a:pt x="345" y="324"/>
                  <a:pt x="345" y="324"/>
                  <a:pt x="345" y="324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4" y="327"/>
                  <a:pt x="344" y="327"/>
                  <a:pt x="344" y="327"/>
                </a:cubicBezTo>
                <a:cubicBezTo>
                  <a:pt x="344" y="327"/>
                  <a:pt x="344" y="328"/>
                  <a:pt x="344" y="329"/>
                </a:cubicBezTo>
                <a:cubicBezTo>
                  <a:pt x="343" y="330"/>
                  <a:pt x="343" y="331"/>
                  <a:pt x="342" y="331"/>
                </a:cubicBezTo>
                <a:cubicBezTo>
                  <a:pt x="341" y="332"/>
                  <a:pt x="340" y="333"/>
                  <a:pt x="339" y="334"/>
                </a:cubicBezTo>
                <a:cubicBezTo>
                  <a:pt x="338" y="335"/>
                  <a:pt x="336" y="336"/>
                  <a:pt x="334" y="336"/>
                </a:cubicBezTo>
                <a:cubicBezTo>
                  <a:pt x="328" y="339"/>
                  <a:pt x="322" y="340"/>
                  <a:pt x="317" y="342"/>
                </a:cubicBezTo>
                <a:cubicBezTo>
                  <a:pt x="305" y="344"/>
                  <a:pt x="294" y="345"/>
                  <a:pt x="285" y="346"/>
                </a:cubicBezTo>
                <a:cubicBezTo>
                  <a:pt x="270" y="348"/>
                  <a:pt x="255" y="349"/>
                  <a:pt x="240" y="350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05" y="352"/>
                  <a:pt x="195" y="352"/>
                  <a:pt x="186" y="352"/>
                </a:cubicBezTo>
                <a:cubicBezTo>
                  <a:pt x="180" y="352"/>
                  <a:pt x="175" y="352"/>
                  <a:pt x="170" y="353"/>
                </a:cubicBezTo>
                <a:cubicBezTo>
                  <a:pt x="153" y="353"/>
                  <a:pt x="131" y="352"/>
                  <a:pt x="111" y="352"/>
                </a:cubicBezTo>
                <a:cubicBezTo>
                  <a:pt x="106" y="351"/>
                  <a:pt x="101" y="351"/>
                  <a:pt x="96" y="351"/>
                </a:cubicBezTo>
                <a:cubicBezTo>
                  <a:pt x="88" y="350"/>
                  <a:pt x="88" y="350"/>
                  <a:pt x="88" y="350"/>
                </a:cubicBezTo>
                <a:cubicBezTo>
                  <a:pt x="79" y="350"/>
                  <a:pt x="67" y="349"/>
                  <a:pt x="58" y="348"/>
                </a:cubicBezTo>
                <a:cubicBezTo>
                  <a:pt x="53" y="347"/>
                  <a:pt x="48" y="346"/>
                  <a:pt x="43" y="345"/>
                </a:cubicBezTo>
                <a:cubicBezTo>
                  <a:pt x="37" y="344"/>
                  <a:pt x="32" y="343"/>
                  <a:pt x="27" y="341"/>
                </a:cubicBezTo>
                <a:cubicBezTo>
                  <a:pt x="24" y="340"/>
                  <a:pt x="22" y="339"/>
                  <a:pt x="19" y="338"/>
                </a:cubicBezTo>
                <a:cubicBezTo>
                  <a:pt x="16" y="337"/>
                  <a:pt x="14" y="335"/>
                  <a:pt x="11" y="332"/>
                </a:cubicBezTo>
                <a:cubicBezTo>
                  <a:pt x="10" y="331"/>
                  <a:pt x="9" y="329"/>
                  <a:pt x="9" y="328"/>
                </a:cubicBezTo>
                <a:cubicBezTo>
                  <a:pt x="9" y="327"/>
                  <a:pt x="9" y="326"/>
                  <a:pt x="9" y="326"/>
                </a:cubicBezTo>
                <a:cubicBezTo>
                  <a:pt x="8" y="326"/>
                  <a:pt x="8" y="326"/>
                  <a:pt x="8" y="326"/>
                </a:cubicBezTo>
                <a:cubicBezTo>
                  <a:pt x="8" y="325"/>
                  <a:pt x="8" y="325"/>
                  <a:pt x="8" y="325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6"/>
                  <a:pt x="6" y="312"/>
                  <a:pt x="6" y="308"/>
                </a:cubicBezTo>
                <a:cubicBezTo>
                  <a:pt x="5" y="300"/>
                  <a:pt x="4" y="292"/>
                  <a:pt x="3" y="285"/>
                </a:cubicBezTo>
                <a:cubicBezTo>
                  <a:pt x="3" y="284"/>
                  <a:pt x="3" y="284"/>
                  <a:pt x="3" y="283"/>
                </a:cubicBezTo>
                <a:cubicBezTo>
                  <a:pt x="3" y="273"/>
                  <a:pt x="2" y="262"/>
                  <a:pt x="1" y="252"/>
                </a:cubicBezTo>
                <a:cubicBezTo>
                  <a:pt x="1" y="250"/>
                  <a:pt x="1" y="250"/>
                  <a:pt x="1" y="249"/>
                </a:cubicBezTo>
                <a:cubicBezTo>
                  <a:pt x="1" y="244"/>
                  <a:pt x="1" y="241"/>
                  <a:pt x="1" y="236"/>
                </a:cubicBezTo>
                <a:cubicBezTo>
                  <a:pt x="1" y="216"/>
                  <a:pt x="0" y="202"/>
                  <a:pt x="1" y="186"/>
                </a:cubicBezTo>
                <a:cubicBezTo>
                  <a:pt x="1" y="177"/>
                  <a:pt x="1" y="166"/>
                  <a:pt x="1" y="157"/>
                </a:cubicBezTo>
                <a:cubicBezTo>
                  <a:pt x="1" y="149"/>
                  <a:pt x="1" y="149"/>
                  <a:pt x="1" y="149"/>
                </a:cubicBezTo>
                <a:cubicBezTo>
                  <a:pt x="1" y="146"/>
                  <a:pt x="1" y="145"/>
                  <a:pt x="1" y="14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28"/>
                  <a:pt x="2" y="128"/>
                  <a:pt x="2" y="128"/>
                </a:cubicBezTo>
                <a:cubicBezTo>
                  <a:pt x="2" y="119"/>
                  <a:pt x="2" y="119"/>
                  <a:pt x="2" y="119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2"/>
                  <a:pt x="3" y="95"/>
                  <a:pt x="4" y="86"/>
                </a:cubicBezTo>
                <a:cubicBezTo>
                  <a:pt x="5" y="66"/>
                  <a:pt x="5" y="66"/>
                  <a:pt x="5" y="6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6"/>
                  <a:pt x="7" y="35"/>
                  <a:pt x="7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3"/>
                  <a:pt x="7" y="32"/>
                  <a:pt x="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7" y="30"/>
                  <a:pt x="7" y="30"/>
                </a:cubicBezTo>
                <a:cubicBezTo>
                  <a:pt x="7" y="29"/>
                  <a:pt x="6" y="29"/>
                  <a:pt x="6" y="29"/>
                </a:cubicBezTo>
                <a:cubicBezTo>
                  <a:pt x="6" y="29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1" y="22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1"/>
                  <a:pt x="12" y="21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20"/>
                  <a:pt x="17" y="19"/>
                  <a:pt x="18" y="20"/>
                </a:cubicBezTo>
                <a:cubicBezTo>
                  <a:pt x="19" y="20"/>
                  <a:pt x="19" y="19"/>
                  <a:pt x="19" y="20"/>
                </a:cubicBezTo>
                <a:cubicBezTo>
                  <a:pt x="19" y="20"/>
                  <a:pt x="20" y="20"/>
                  <a:pt x="21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2" y="22"/>
                  <a:pt x="24" y="23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6"/>
                  <a:pt x="25" y="26"/>
                </a:cubicBezTo>
                <a:cubicBezTo>
                  <a:pt x="25" y="27"/>
                  <a:pt x="25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30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5" y="33"/>
                  <a:pt x="25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5"/>
                </a:cubicBezTo>
                <a:cubicBezTo>
                  <a:pt x="24" y="35"/>
                  <a:pt x="25" y="36"/>
                  <a:pt x="24" y="36"/>
                </a:cubicBezTo>
                <a:cubicBezTo>
                  <a:pt x="24" y="37"/>
                  <a:pt x="24" y="38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51"/>
                  <a:pt x="22" y="59"/>
                  <a:pt x="21" y="66"/>
                </a:cubicBezTo>
                <a:cubicBezTo>
                  <a:pt x="21" y="72"/>
                  <a:pt x="20" y="78"/>
                  <a:pt x="20" y="85"/>
                </a:cubicBezTo>
                <a:cubicBezTo>
                  <a:pt x="19" y="104"/>
                  <a:pt x="18" y="123"/>
                  <a:pt x="17" y="141"/>
                </a:cubicBezTo>
                <a:cubicBezTo>
                  <a:pt x="17" y="152"/>
                  <a:pt x="16" y="167"/>
                  <a:pt x="16" y="176"/>
                </a:cubicBezTo>
                <a:cubicBezTo>
                  <a:pt x="16" y="189"/>
                  <a:pt x="16" y="200"/>
                  <a:pt x="16" y="211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238"/>
                  <a:pt x="16" y="238"/>
                  <a:pt x="16" y="238"/>
                </a:cubicBezTo>
                <a:cubicBezTo>
                  <a:pt x="17" y="258"/>
                  <a:pt x="17" y="258"/>
                  <a:pt x="17" y="258"/>
                </a:cubicBezTo>
                <a:cubicBezTo>
                  <a:pt x="17" y="264"/>
                  <a:pt x="17" y="270"/>
                  <a:pt x="18" y="276"/>
                </a:cubicBezTo>
                <a:cubicBezTo>
                  <a:pt x="18" y="285"/>
                  <a:pt x="19" y="296"/>
                  <a:pt x="21" y="307"/>
                </a:cubicBezTo>
                <a:cubicBezTo>
                  <a:pt x="21" y="312"/>
                  <a:pt x="22" y="318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2" y="323"/>
                  <a:pt x="22" y="323"/>
                  <a:pt x="22" y="323"/>
                </a:cubicBezTo>
                <a:cubicBezTo>
                  <a:pt x="22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2" y="324"/>
                  <a:pt x="24" y="324"/>
                  <a:pt x="23" y="324"/>
                </a:cubicBezTo>
                <a:cubicBezTo>
                  <a:pt x="23" y="324"/>
                  <a:pt x="23" y="324"/>
                  <a:pt x="23" y="324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4" y="324"/>
                  <a:pt x="25" y="324"/>
                </a:cubicBezTo>
                <a:cubicBezTo>
                  <a:pt x="27" y="325"/>
                  <a:pt x="29" y="326"/>
                  <a:pt x="32" y="327"/>
                </a:cubicBezTo>
                <a:cubicBezTo>
                  <a:pt x="33" y="328"/>
                  <a:pt x="34" y="328"/>
                  <a:pt x="35" y="328"/>
                </a:cubicBezTo>
                <a:cubicBezTo>
                  <a:pt x="49" y="332"/>
                  <a:pt x="62" y="333"/>
                  <a:pt x="75" y="335"/>
                </a:cubicBezTo>
                <a:cubicBezTo>
                  <a:pt x="91" y="336"/>
                  <a:pt x="111" y="337"/>
                  <a:pt x="128" y="338"/>
                </a:cubicBezTo>
                <a:cubicBezTo>
                  <a:pt x="143" y="338"/>
                  <a:pt x="158" y="338"/>
                  <a:pt x="173" y="338"/>
                </a:cubicBezTo>
                <a:cubicBezTo>
                  <a:pt x="185" y="338"/>
                  <a:pt x="197" y="338"/>
                  <a:pt x="208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9" y="336"/>
                  <a:pt x="239" y="336"/>
                  <a:pt x="239" y="336"/>
                </a:cubicBezTo>
                <a:cubicBezTo>
                  <a:pt x="250" y="335"/>
                  <a:pt x="261" y="335"/>
                  <a:pt x="272" y="333"/>
                </a:cubicBezTo>
                <a:cubicBezTo>
                  <a:pt x="282" y="333"/>
                  <a:pt x="292" y="331"/>
                  <a:pt x="302" y="330"/>
                </a:cubicBezTo>
                <a:cubicBezTo>
                  <a:pt x="305" y="329"/>
                  <a:pt x="309" y="329"/>
                  <a:pt x="312" y="328"/>
                </a:cubicBezTo>
                <a:cubicBezTo>
                  <a:pt x="315" y="328"/>
                  <a:pt x="317" y="327"/>
                  <a:pt x="319" y="327"/>
                </a:cubicBezTo>
                <a:cubicBezTo>
                  <a:pt x="322" y="326"/>
                  <a:pt x="325" y="325"/>
                  <a:pt x="328" y="324"/>
                </a:cubicBezTo>
                <a:cubicBezTo>
                  <a:pt x="329" y="324"/>
                  <a:pt x="330" y="323"/>
                  <a:pt x="331" y="323"/>
                </a:cubicBezTo>
                <a:cubicBezTo>
                  <a:pt x="331" y="324"/>
                  <a:pt x="331" y="324"/>
                  <a:pt x="331" y="324"/>
                </a:cubicBezTo>
                <a:cubicBezTo>
                  <a:pt x="331" y="325"/>
                  <a:pt x="331" y="325"/>
                  <a:pt x="331" y="325"/>
                </a:cubicBezTo>
                <a:cubicBezTo>
                  <a:pt x="330" y="325"/>
                  <a:pt x="330" y="325"/>
                  <a:pt x="330" y="325"/>
                </a:cubicBezTo>
                <a:cubicBezTo>
                  <a:pt x="327" y="325"/>
                  <a:pt x="332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6" y="325"/>
                  <a:pt x="335" y="325"/>
                  <a:pt x="335" y="325"/>
                </a:cubicBezTo>
                <a:cubicBezTo>
                  <a:pt x="334" y="324"/>
                  <a:pt x="333" y="324"/>
                  <a:pt x="333" y="323"/>
                </a:cubicBezTo>
                <a:cubicBezTo>
                  <a:pt x="332" y="323"/>
                  <a:pt x="332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3"/>
                  <a:pt x="331" y="323"/>
                </a:cubicBezTo>
                <a:cubicBezTo>
                  <a:pt x="332" y="302"/>
                  <a:pt x="332" y="302"/>
                  <a:pt x="332" y="302"/>
                </a:cubicBezTo>
                <a:cubicBezTo>
                  <a:pt x="332" y="282"/>
                  <a:pt x="333" y="263"/>
                  <a:pt x="334" y="241"/>
                </a:cubicBezTo>
                <a:cubicBezTo>
                  <a:pt x="334" y="225"/>
                  <a:pt x="335" y="208"/>
                  <a:pt x="335" y="190"/>
                </a:cubicBezTo>
                <a:cubicBezTo>
                  <a:pt x="336" y="167"/>
                  <a:pt x="337" y="143"/>
                  <a:pt x="337" y="119"/>
                </a:cubicBezTo>
                <a:cubicBezTo>
                  <a:pt x="337" y="93"/>
                  <a:pt x="337" y="67"/>
                  <a:pt x="335" y="43"/>
                </a:cubicBezTo>
                <a:cubicBezTo>
                  <a:pt x="335" y="42"/>
                  <a:pt x="335" y="41"/>
                  <a:pt x="335" y="39"/>
                </a:cubicBezTo>
                <a:cubicBezTo>
                  <a:pt x="335" y="36"/>
                  <a:pt x="335" y="37"/>
                  <a:pt x="334" y="34"/>
                </a:cubicBezTo>
                <a:cubicBezTo>
                  <a:pt x="334" y="32"/>
                  <a:pt x="335" y="33"/>
                  <a:pt x="334" y="32"/>
                </a:cubicBezTo>
                <a:cubicBezTo>
                  <a:pt x="334" y="29"/>
                  <a:pt x="334" y="27"/>
                  <a:pt x="333" y="24"/>
                </a:cubicBezTo>
                <a:cubicBezTo>
                  <a:pt x="333" y="23"/>
                  <a:pt x="333" y="22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3" y="21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4" y="20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1" y="21"/>
                  <a:pt x="331" y="20"/>
                </a:cubicBezTo>
                <a:cubicBezTo>
                  <a:pt x="330" y="20"/>
                  <a:pt x="329" y="20"/>
                  <a:pt x="328" y="19"/>
                </a:cubicBezTo>
                <a:cubicBezTo>
                  <a:pt x="326" y="19"/>
                  <a:pt x="323" y="18"/>
                  <a:pt x="321" y="18"/>
                </a:cubicBezTo>
                <a:cubicBezTo>
                  <a:pt x="311" y="16"/>
                  <a:pt x="300" y="15"/>
                  <a:pt x="290" y="14"/>
                </a:cubicBezTo>
                <a:cubicBezTo>
                  <a:pt x="287" y="14"/>
                  <a:pt x="290" y="14"/>
                  <a:pt x="288" y="14"/>
                </a:cubicBezTo>
                <a:cubicBezTo>
                  <a:pt x="276" y="13"/>
                  <a:pt x="259" y="13"/>
                  <a:pt x="244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25" y="13"/>
                  <a:pt x="225" y="13"/>
                  <a:pt x="224" y="13"/>
                </a:cubicBezTo>
                <a:cubicBezTo>
                  <a:pt x="222" y="13"/>
                  <a:pt x="223" y="13"/>
                  <a:pt x="222" y="13"/>
                </a:cubicBezTo>
                <a:cubicBezTo>
                  <a:pt x="217" y="13"/>
                  <a:pt x="217" y="13"/>
                  <a:pt x="217" y="13"/>
                </a:cubicBezTo>
                <a:cubicBezTo>
                  <a:pt x="202" y="13"/>
                  <a:pt x="188" y="13"/>
                  <a:pt x="173" y="14"/>
                </a:cubicBezTo>
                <a:cubicBezTo>
                  <a:pt x="170" y="13"/>
                  <a:pt x="170" y="13"/>
                  <a:pt x="166" y="14"/>
                </a:cubicBezTo>
                <a:cubicBezTo>
                  <a:pt x="163" y="14"/>
                  <a:pt x="163" y="14"/>
                  <a:pt x="160" y="14"/>
                </a:cubicBezTo>
                <a:cubicBezTo>
                  <a:pt x="160" y="14"/>
                  <a:pt x="156" y="14"/>
                  <a:pt x="156" y="14"/>
                </a:cubicBezTo>
                <a:cubicBezTo>
                  <a:pt x="155" y="14"/>
                  <a:pt x="156" y="14"/>
                  <a:pt x="155" y="14"/>
                </a:cubicBezTo>
                <a:cubicBezTo>
                  <a:pt x="153" y="14"/>
                  <a:pt x="144" y="14"/>
                  <a:pt x="138" y="14"/>
                </a:cubicBezTo>
                <a:cubicBezTo>
                  <a:pt x="132" y="15"/>
                  <a:pt x="125" y="15"/>
                  <a:pt x="117" y="15"/>
                </a:cubicBezTo>
                <a:cubicBezTo>
                  <a:pt x="125" y="15"/>
                  <a:pt x="131" y="14"/>
                  <a:pt x="133" y="14"/>
                </a:cubicBezTo>
                <a:cubicBezTo>
                  <a:pt x="125" y="14"/>
                  <a:pt x="112" y="14"/>
                  <a:pt x="105" y="14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51" y="12"/>
                  <a:pt x="155" y="12"/>
                  <a:pt x="151" y="12"/>
                </a:cubicBezTo>
                <a:cubicBezTo>
                  <a:pt x="141" y="12"/>
                  <a:pt x="132" y="12"/>
                  <a:pt x="123" y="12"/>
                </a:cubicBezTo>
                <a:cubicBezTo>
                  <a:pt x="121" y="12"/>
                  <a:pt x="119" y="12"/>
                  <a:pt x="121" y="12"/>
                </a:cubicBezTo>
                <a:cubicBezTo>
                  <a:pt x="141" y="11"/>
                  <a:pt x="164" y="10"/>
                  <a:pt x="181" y="10"/>
                </a:cubicBezTo>
                <a:cubicBezTo>
                  <a:pt x="183" y="10"/>
                  <a:pt x="187" y="9"/>
                  <a:pt x="190" y="9"/>
                </a:cubicBezTo>
                <a:cubicBezTo>
                  <a:pt x="191" y="9"/>
                  <a:pt x="192" y="9"/>
                  <a:pt x="194" y="9"/>
                </a:cubicBezTo>
                <a:cubicBezTo>
                  <a:pt x="193" y="9"/>
                  <a:pt x="192" y="9"/>
                  <a:pt x="192" y="9"/>
                </a:cubicBezTo>
                <a:cubicBezTo>
                  <a:pt x="173" y="9"/>
                  <a:pt x="158" y="9"/>
                  <a:pt x="138" y="10"/>
                </a:cubicBezTo>
                <a:cubicBezTo>
                  <a:pt x="130" y="9"/>
                  <a:pt x="130" y="9"/>
                  <a:pt x="130" y="9"/>
                </a:cubicBezTo>
                <a:cubicBezTo>
                  <a:pt x="124" y="10"/>
                  <a:pt x="114" y="10"/>
                  <a:pt x="106" y="10"/>
                </a:cubicBezTo>
                <a:cubicBezTo>
                  <a:pt x="104" y="10"/>
                  <a:pt x="105" y="10"/>
                  <a:pt x="104" y="10"/>
                </a:cubicBezTo>
                <a:cubicBezTo>
                  <a:pt x="85" y="11"/>
                  <a:pt x="68" y="12"/>
                  <a:pt x="51" y="13"/>
                </a:cubicBezTo>
                <a:cubicBezTo>
                  <a:pt x="66" y="12"/>
                  <a:pt x="81" y="11"/>
                  <a:pt x="94" y="11"/>
                </a:cubicBezTo>
                <a:cubicBezTo>
                  <a:pt x="96" y="10"/>
                  <a:pt x="97" y="10"/>
                  <a:pt x="98" y="10"/>
                </a:cubicBezTo>
                <a:cubicBezTo>
                  <a:pt x="143" y="8"/>
                  <a:pt x="143" y="8"/>
                  <a:pt x="143" y="8"/>
                </a:cubicBezTo>
                <a:cubicBezTo>
                  <a:pt x="145" y="8"/>
                  <a:pt x="145" y="8"/>
                  <a:pt x="139" y="8"/>
                </a:cubicBezTo>
                <a:cubicBezTo>
                  <a:pt x="141" y="8"/>
                  <a:pt x="142" y="8"/>
                  <a:pt x="144" y="8"/>
                </a:cubicBezTo>
                <a:cubicBezTo>
                  <a:pt x="144" y="8"/>
                  <a:pt x="144" y="8"/>
                  <a:pt x="143" y="8"/>
                </a:cubicBezTo>
                <a:cubicBezTo>
                  <a:pt x="160" y="7"/>
                  <a:pt x="160" y="7"/>
                  <a:pt x="160" y="7"/>
                </a:cubicBezTo>
                <a:cubicBezTo>
                  <a:pt x="161" y="7"/>
                  <a:pt x="162" y="7"/>
                  <a:pt x="161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9" y="7"/>
                  <a:pt x="136" y="8"/>
                  <a:pt x="133" y="8"/>
                </a:cubicBezTo>
                <a:cubicBezTo>
                  <a:pt x="132" y="8"/>
                  <a:pt x="132" y="8"/>
                  <a:pt x="13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2" y="8"/>
                  <a:pt x="104" y="9"/>
                  <a:pt x="96" y="9"/>
                </a:cubicBezTo>
                <a:cubicBezTo>
                  <a:pt x="90" y="10"/>
                  <a:pt x="84" y="10"/>
                  <a:pt x="78" y="10"/>
                </a:cubicBezTo>
                <a:cubicBezTo>
                  <a:pt x="80" y="10"/>
                  <a:pt x="85" y="10"/>
                  <a:pt x="90" y="9"/>
                </a:cubicBezTo>
                <a:cubicBezTo>
                  <a:pt x="105" y="9"/>
                  <a:pt x="122" y="7"/>
                  <a:pt x="135" y="7"/>
                </a:cubicBezTo>
                <a:cubicBezTo>
                  <a:pt x="136" y="7"/>
                  <a:pt x="134" y="7"/>
                  <a:pt x="13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7"/>
                  <a:pt x="123" y="7"/>
                  <a:pt x="121" y="7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8" y="9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4" y="9"/>
                  <a:pt x="87" y="8"/>
                  <a:pt x="86" y="9"/>
                </a:cubicBezTo>
                <a:cubicBezTo>
                  <a:pt x="85" y="8"/>
                  <a:pt x="81" y="9"/>
                  <a:pt x="79" y="9"/>
                </a:cubicBezTo>
                <a:cubicBezTo>
                  <a:pt x="66" y="10"/>
                  <a:pt x="55" y="10"/>
                  <a:pt x="41" y="11"/>
                </a:cubicBezTo>
                <a:cubicBezTo>
                  <a:pt x="50" y="10"/>
                  <a:pt x="63" y="10"/>
                  <a:pt x="76" y="9"/>
                </a:cubicBezTo>
                <a:cubicBezTo>
                  <a:pt x="79" y="9"/>
                  <a:pt x="76" y="9"/>
                  <a:pt x="77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91" y="8"/>
                  <a:pt x="93" y="8"/>
                  <a:pt x="96" y="8"/>
                </a:cubicBezTo>
                <a:cubicBezTo>
                  <a:pt x="110" y="7"/>
                  <a:pt x="110" y="7"/>
                  <a:pt x="110" y="7"/>
                </a:cubicBezTo>
                <a:cubicBezTo>
                  <a:pt x="114" y="7"/>
                  <a:pt x="117" y="6"/>
                  <a:pt x="122" y="6"/>
                </a:cubicBezTo>
                <a:cubicBezTo>
                  <a:pt x="124" y="6"/>
                  <a:pt x="123" y="6"/>
                  <a:pt x="126" y="6"/>
                </a:cubicBezTo>
                <a:cubicBezTo>
                  <a:pt x="127" y="6"/>
                  <a:pt x="123" y="6"/>
                  <a:pt x="125" y="5"/>
                </a:cubicBezTo>
                <a:cubicBezTo>
                  <a:pt x="128" y="5"/>
                  <a:pt x="125" y="6"/>
                  <a:pt x="127" y="5"/>
                </a:cubicBezTo>
                <a:cubicBezTo>
                  <a:pt x="130" y="5"/>
                  <a:pt x="131" y="5"/>
                  <a:pt x="132" y="5"/>
                </a:cubicBezTo>
                <a:cubicBezTo>
                  <a:pt x="138" y="5"/>
                  <a:pt x="144" y="5"/>
                  <a:pt x="151" y="4"/>
                </a:cubicBezTo>
                <a:cubicBezTo>
                  <a:pt x="153" y="4"/>
                  <a:pt x="148" y="4"/>
                  <a:pt x="150" y="4"/>
                </a:cubicBezTo>
                <a:cubicBezTo>
                  <a:pt x="153" y="4"/>
                  <a:pt x="162" y="4"/>
                  <a:pt x="164" y="3"/>
                </a:cubicBezTo>
                <a:cubicBezTo>
                  <a:pt x="171" y="3"/>
                  <a:pt x="175" y="3"/>
                  <a:pt x="184" y="3"/>
                </a:cubicBezTo>
                <a:cubicBezTo>
                  <a:pt x="186" y="3"/>
                  <a:pt x="184" y="3"/>
                  <a:pt x="185" y="3"/>
                </a:cubicBezTo>
                <a:cubicBezTo>
                  <a:pt x="190" y="2"/>
                  <a:pt x="193" y="3"/>
                  <a:pt x="199" y="2"/>
                </a:cubicBezTo>
                <a:cubicBezTo>
                  <a:pt x="202" y="2"/>
                  <a:pt x="209" y="2"/>
                  <a:pt x="213" y="2"/>
                </a:cubicBezTo>
                <a:cubicBezTo>
                  <a:pt x="214" y="2"/>
                  <a:pt x="210" y="2"/>
                  <a:pt x="207" y="2"/>
                </a:cubicBezTo>
                <a:cubicBezTo>
                  <a:pt x="209" y="2"/>
                  <a:pt x="214" y="2"/>
                  <a:pt x="216" y="2"/>
                </a:cubicBezTo>
                <a:cubicBezTo>
                  <a:pt x="232" y="1"/>
                  <a:pt x="245" y="1"/>
                  <a:pt x="264" y="1"/>
                </a:cubicBezTo>
                <a:cubicBezTo>
                  <a:pt x="267" y="1"/>
                  <a:pt x="268" y="1"/>
                  <a:pt x="270" y="1"/>
                </a:cubicBezTo>
                <a:cubicBezTo>
                  <a:pt x="271" y="1"/>
                  <a:pt x="271" y="1"/>
                  <a:pt x="270" y="1"/>
                </a:cubicBezTo>
                <a:cubicBezTo>
                  <a:pt x="281" y="1"/>
                  <a:pt x="304" y="3"/>
                  <a:pt x="310" y="3"/>
                </a:cubicBezTo>
                <a:cubicBezTo>
                  <a:pt x="313" y="3"/>
                  <a:pt x="309" y="3"/>
                  <a:pt x="311" y="3"/>
                </a:cubicBezTo>
                <a:cubicBezTo>
                  <a:pt x="315" y="4"/>
                  <a:pt x="321" y="5"/>
                  <a:pt x="324" y="5"/>
                </a:cubicBezTo>
                <a:cubicBezTo>
                  <a:pt x="327" y="5"/>
                  <a:pt x="329" y="6"/>
                  <a:pt x="332" y="7"/>
                </a:cubicBezTo>
                <a:cubicBezTo>
                  <a:pt x="335" y="8"/>
                  <a:pt x="338" y="9"/>
                  <a:pt x="341" y="11"/>
                </a:cubicBezTo>
                <a:cubicBezTo>
                  <a:pt x="341" y="12"/>
                  <a:pt x="342" y="12"/>
                  <a:pt x="342" y="13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5"/>
                  <a:pt x="344" y="16"/>
                  <a:pt x="344" y="16"/>
                </a:cubicBezTo>
                <a:cubicBezTo>
                  <a:pt x="345" y="18"/>
                  <a:pt x="345" y="19"/>
                  <a:pt x="346" y="20"/>
                </a:cubicBezTo>
                <a:cubicBezTo>
                  <a:pt x="346" y="23"/>
                  <a:pt x="347" y="25"/>
                  <a:pt x="347" y="27"/>
                </a:cubicBezTo>
                <a:cubicBezTo>
                  <a:pt x="348" y="30"/>
                  <a:pt x="348" y="33"/>
                  <a:pt x="348" y="34"/>
                </a:cubicBezTo>
                <a:cubicBezTo>
                  <a:pt x="349" y="38"/>
                  <a:pt x="349" y="46"/>
                  <a:pt x="349" y="52"/>
                </a:cubicBezTo>
                <a:cubicBezTo>
                  <a:pt x="351" y="85"/>
                  <a:pt x="351" y="118"/>
                  <a:pt x="350" y="152"/>
                </a:cubicBezTo>
                <a:close/>
                <a:moveTo>
                  <a:pt x="148" y="5"/>
                </a:moveTo>
                <a:cubicBezTo>
                  <a:pt x="143" y="5"/>
                  <a:pt x="141" y="5"/>
                  <a:pt x="135" y="5"/>
                </a:cubicBezTo>
                <a:cubicBezTo>
                  <a:pt x="133" y="6"/>
                  <a:pt x="132" y="6"/>
                  <a:pt x="128" y="6"/>
                </a:cubicBezTo>
                <a:cubicBezTo>
                  <a:pt x="128" y="6"/>
                  <a:pt x="119" y="6"/>
                  <a:pt x="120" y="7"/>
                </a:cubicBezTo>
                <a:cubicBezTo>
                  <a:pt x="124" y="7"/>
                  <a:pt x="127" y="7"/>
                  <a:pt x="129" y="7"/>
                </a:cubicBezTo>
                <a:cubicBezTo>
                  <a:pt x="131" y="6"/>
                  <a:pt x="129" y="6"/>
                  <a:pt x="130" y="6"/>
                </a:cubicBezTo>
                <a:cubicBezTo>
                  <a:pt x="135" y="6"/>
                  <a:pt x="143" y="6"/>
                  <a:pt x="149" y="5"/>
                </a:cubicBezTo>
                <a:cubicBezTo>
                  <a:pt x="149" y="5"/>
                  <a:pt x="147" y="5"/>
                  <a:pt x="148" y="5"/>
                </a:cubicBezTo>
                <a:close/>
                <a:moveTo>
                  <a:pt x="149" y="5"/>
                </a:move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1" y="5"/>
                  <a:pt x="149" y="5"/>
                </a:cubicBezTo>
                <a:close/>
                <a:moveTo>
                  <a:pt x="156" y="14"/>
                </a:move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497">
            <a:extLst>
              <a:ext uri="{FF2B5EF4-FFF2-40B4-BE49-F238E27FC236}">
                <a16:creationId xmlns:a16="http://schemas.microsoft.com/office/drawing/2014/main" id="{9A66DB2D-7853-4195-A097-20BAD305C948}"/>
              </a:ext>
            </a:extLst>
          </p:cNvPr>
          <p:cNvSpPr>
            <a:spLocks noEditPoints="1"/>
          </p:cNvSpPr>
          <p:nvPr/>
        </p:nvSpPr>
        <p:spPr bwMode="auto">
          <a:xfrm>
            <a:off x="3879870" y="1213972"/>
            <a:ext cx="762328" cy="1034153"/>
          </a:xfrm>
          <a:custGeom>
            <a:avLst/>
            <a:gdLst>
              <a:gd name="T0" fmla="*/ 196 w 351"/>
              <a:gd name="T1" fmla="*/ 1 h 353"/>
              <a:gd name="T2" fmla="*/ 173 w 351"/>
              <a:gd name="T3" fmla="*/ 1 h 353"/>
              <a:gd name="T4" fmla="*/ 115 w 351"/>
              <a:gd name="T5" fmla="*/ 9 h 353"/>
              <a:gd name="T6" fmla="*/ 43 w 351"/>
              <a:gd name="T7" fmla="*/ 13 h 353"/>
              <a:gd name="T8" fmla="*/ 39 w 351"/>
              <a:gd name="T9" fmla="*/ 14 h 353"/>
              <a:gd name="T10" fmla="*/ 40 w 351"/>
              <a:gd name="T11" fmla="*/ 11 h 353"/>
              <a:gd name="T12" fmla="*/ 40 w 351"/>
              <a:gd name="T13" fmla="*/ 17 h 353"/>
              <a:gd name="T14" fmla="*/ 39 w 351"/>
              <a:gd name="T15" fmla="*/ 12 h 353"/>
              <a:gd name="T16" fmla="*/ 38 w 351"/>
              <a:gd name="T17" fmla="*/ 12 h 353"/>
              <a:gd name="T18" fmla="*/ 37 w 351"/>
              <a:gd name="T19" fmla="*/ 13 h 353"/>
              <a:gd name="T20" fmla="*/ 36 w 351"/>
              <a:gd name="T21" fmla="*/ 16 h 353"/>
              <a:gd name="T22" fmla="*/ 35 w 351"/>
              <a:gd name="T23" fmla="*/ 21 h 353"/>
              <a:gd name="T24" fmla="*/ 108 w 351"/>
              <a:gd name="T25" fmla="*/ 17 h 353"/>
              <a:gd name="T26" fmla="*/ 39 w 351"/>
              <a:gd name="T27" fmla="*/ 16 h 353"/>
              <a:gd name="T28" fmla="*/ 35 w 351"/>
              <a:gd name="T29" fmla="*/ 13 h 353"/>
              <a:gd name="T30" fmla="*/ 34 w 351"/>
              <a:gd name="T31" fmla="*/ 13 h 353"/>
              <a:gd name="T32" fmla="*/ 345 w 351"/>
              <a:gd name="T33" fmla="*/ 303 h 353"/>
              <a:gd name="T34" fmla="*/ 345 w 351"/>
              <a:gd name="T35" fmla="*/ 325 h 353"/>
              <a:gd name="T36" fmla="*/ 317 w 351"/>
              <a:gd name="T37" fmla="*/ 342 h 353"/>
              <a:gd name="T38" fmla="*/ 111 w 351"/>
              <a:gd name="T39" fmla="*/ 352 h 353"/>
              <a:gd name="T40" fmla="*/ 11 w 351"/>
              <a:gd name="T41" fmla="*/ 332 h 353"/>
              <a:gd name="T42" fmla="*/ 3 w 351"/>
              <a:gd name="T43" fmla="*/ 285 h 353"/>
              <a:gd name="T44" fmla="*/ 1 w 351"/>
              <a:gd name="T45" fmla="*/ 149 h 353"/>
              <a:gd name="T46" fmla="*/ 5 w 351"/>
              <a:gd name="T47" fmla="*/ 66 h 353"/>
              <a:gd name="T48" fmla="*/ 7 w 351"/>
              <a:gd name="T49" fmla="*/ 37 h 353"/>
              <a:gd name="T50" fmla="*/ 6 w 351"/>
              <a:gd name="T51" fmla="*/ 29 h 353"/>
              <a:gd name="T52" fmla="*/ 11 w 351"/>
              <a:gd name="T53" fmla="*/ 21 h 353"/>
              <a:gd name="T54" fmla="*/ 21 w 351"/>
              <a:gd name="T55" fmla="*/ 20 h 353"/>
              <a:gd name="T56" fmla="*/ 25 w 351"/>
              <a:gd name="T57" fmla="*/ 29 h 353"/>
              <a:gd name="T58" fmla="*/ 24 w 351"/>
              <a:gd name="T59" fmla="*/ 36 h 353"/>
              <a:gd name="T60" fmla="*/ 20 w 351"/>
              <a:gd name="T61" fmla="*/ 85 h 353"/>
              <a:gd name="T62" fmla="*/ 18 w 351"/>
              <a:gd name="T63" fmla="*/ 276 h 353"/>
              <a:gd name="T64" fmla="*/ 21 w 351"/>
              <a:gd name="T65" fmla="*/ 324 h 353"/>
              <a:gd name="T66" fmla="*/ 21 w 351"/>
              <a:gd name="T67" fmla="*/ 324 h 353"/>
              <a:gd name="T68" fmla="*/ 32 w 351"/>
              <a:gd name="T69" fmla="*/ 327 h 353"/>
              <a:gd name="T70" fmla="*/ 239 w 351"/>
              <a:gd name="T71" fmla="*/ 336 h 353"/>
              <a:gd name="T72" fmla="*/ 331 w 351"/>
              <a:gd name="T73" fmla="*/ 324 h 353"/>
              <a:gd name="T74" fmla="*/ 335 w 351"/>
              <a:gd name="T75" fmla="*/ 325 h 353"/>
              <a:gd name="T76" fmla="*/ 331 w 351"/>
              <a:gd name="T77" fmla="*/ 322 h 353"/>
              <a:gd name="T78" fmla="*/ 335 w 351"/>
              <a:gd name="T79" fmla="*/ 43 h 353"/>
              <a:gd name="T80" fmla="*/ 332 w 351"/>
              <a:gd name="T81" fmla="*/ 21 h 353"/>
              <a:gd name="T82" fmla="*/ 334 w 351"/>
              <a:gd name="T83" fmla="*/ 20 h 353"/>
              <a:gd name="T84" fmla="*/ 321 w 351"/>
              <a:gd name="T85" fmla="*/ 18 h 353"/>
              <a:gd name="T86" fmla="*/ 217 w 351"/>
              <a:gd name="T87" fmla="*/ 13 h 353"/>
              <a:gd name="T88" fmla="*/ 117 w 351"/>
              <a:gd name="T89" fmla="*/ 15 h 353"/>
              <a:gd name="T90" fmla="*/ 36 w 351"/>
              <a:gd name="T91" fmla="*/ 18 h 353"/>
              <a:gd name="T92" fmla="*/ 123 w 351"/>
              <a:gd name="T93" fmla="*/ 12 h 353"/>
              <a:gd name="T94" fmla="*/ 130 w 351"/>
              <a:gd name="T95" fmla="*/ 9 h 353"/>
              <a:gd name="T96" fmla="*/ 139 w 351"/>
              <a:gd name="T97" fmla="*/ 8 h 353"/>
              <a:gd name="T98" fmla="*/ 130 w 351"/>
              <a:gd name="T99" fmla="*/ 8 h 353"/>
              <a:gd name="T100" fmla="*/ 132 w 351"/>
              <a:gd name="T101" fmla="*/ 7 h 353"/>
              <a:gd name="T102" fmla="*/ 79 w 351"/>
              <a:gd name="T103" fmla="*/ 9 h 353"/>
              <a:gd name="T104" fmla="*/ 122 w 351"/>
              <a:gd name="T105" fmla="*/ 6 h 353"/>
              <a:gd name="T106" fmla="*/ 164 w 351"/>
              <a:gd name="T107" fmla="*/ 3 h 353"/>
              <a:gd name="T108" fmla="*/ 264 w 351"/>
              <a:gd name="T109" fmla="*/ 1 h 353"/>
              <a:gd name="T110" fmla="*/ 341 w 351"/>
              <a:gd name="T111" fmla="*/ 11 h 353"/>
              <a:gd name="T112" fmla="*/ 348 w 351"/>
              <a:gd name="T113" fmla="*/ 34 h 353"/>
              <a:gd name="T114" fmla="*/ 129 w 351"/>
              <a:gd name="T115" fmla="*/ 7 h 353"/>
              <a:gd name="T116" fmla="*/ 156 w 351"/>
              <a:gd name="T117" fmla="*/ 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353">
                <a:moveTo>
                  <a:pt x="273" y="14"/>
                </a:moveTo>
                <a:cubicBezTo>
                  <a:pt x="272" y="14"/>
                  <a:pt x="270" y="14"/>
                  <a:pt x="268" y="14"/>
                </a:cubicBezTo>
                <a:cubicBezTo>
                  <a:pt x="269" y="14"/>
                  <a:pt x="271" y="14"/>
                  <a:pt x="273" y="14"/>
                </a:cubicBezTo>
                <a:close/>
                <a:moveTo>
                  <a:pt x="208" y="1"/>
                </a:moveTo>
                <a:cubicBezTo>
                  <a:pt x="207" y="1"/>
                  <a:pt x="206" y="1"/>
                  <a:pt x="203" y="1"/>
                </a:cubicBezTo>
                <a:cubicBezTo>
                  <a:pt x="203" y="1"/>
                  <a:pt x="207" y="1"/>
                  <a:pt x="208" y="1"/>
                </a:cubicBezTo>
                <a:close/>
                <a:moveTo>
                  <a:pt x="196" y="1"/>
                </a:moveTo>
                <a:cubicBezTo>
                  <a:pt x="198" y="1"/>
                  <a:pt x="201" y="1"/>
                  <a:pt x="201" y="0"/>
                </a:cubicBezTo>
                <a:cubicBezTo>
                  <a:pt x="200" y="0"/>
                  <a:pt x="197" y="0"/>
                  <a:pt x="196" y="1"/>
                </a:cubicBezTo>
                <a:close/>
                <a:moveTo>
                  <a:pt x="182" y="3"/>
                </a:moveTo>
                <a:cubicBezTo>
                  <a:pt x="180" y="3"/>
                  <a:pt x="177" y="3"/>
                  <a:pt x="177" y="3"/>
                </a:cubicBezTo>
                <a:cubicBezTo>
                  <a:pt x="178" y="3"/>
                  <a:pt x="181" y="3"/>
                  <a:pt x="182" y="3"/>
                </a:cubicBezTo>
                <a:close/>
                <a:moveTo>
                  <a:pt x="164" y="1"/>
                </a:moveTo>
                <a:cubicBezTo>
                  <a:pt x="168" y="1"/>
                  <a:pt x="171" y="1"/>
                  <a:pt x="173" y="1"/>
                </a:cubicBezTo>
                <a:cubicBezTo>
                  <a:pt x="169" y="1"/>
                  <a:pt x="165" y="1"/>
                  <a:pt x="164" y="1"/>
                </a:cubicBezTo>
                <a:close/>
                <a:moveTo>
                  <a:pt x="132" y="13"/>
                </a:moveTo>
                <a:cubicBezTo>
                  <a:pt x="135" y="13"/>
                  <a:pt x="144" y="12"/>
                  <a:pt x="148" y="12"/>
                </a:cubicBezTo>
                <a:lnTo>
                  <a:pt x="132" y="13"/>
                </a:lnTo>
                <a:close/>
                <a:moveTo>
                  <a:pt x="131" y="8"/>
                </a:moveTo>
                <a:cubicBezTo>
                  <a:pt x="127" y="8"/>
                  <a:pt x="127" y="8"/>
                  <a:pt x="127" y="8"/>
                </a:cubicBezTo>
                <a:cubicBezTo>
                  <a:pt x="125" y="9"/>
                  <a:pt x="114" y="9"/>
                  <a:pt x="115" y="9"/>
                </a:cubicBezTo>
                <a:cubicBezTo>
                  <a:pt x="122" y="9"/>
                  <a:pt x="131" y="8"/>
                  <a:pt x="137" y="8"/>
                </a:cubicBezTo>
                <a:cubicBezTo>
                  <a:pt x="135" y="8"/>
                  <a:pt x="133" y="8"/>
                  <a:pt x="131" y="8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1"/>
                  <a:pt x="69" y="11"/>
                </a:cubicBezTo>
                <a:cubicBezTo>
                  <a:pt x="70" y="10"/>
                  <a:pt x="71" y="10"/>
                  <a:pt x="71" y="10"/>
                </a:cubicBezTo>
                <a:close/>
                <a:moveTo>
                  <a:pt x="43" y="13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lnTo>
                  <a:pt x="43" y="13"/>
                </a:ln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9" y="14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40" y="11"/>
                  <a:pt x="40" y="11"/>
                </a:cubicBezTo>
                <a:close/>
                <a:moveTo>
                  <a:pt x="39" y="18"/>
                </a:moveTo>
                <a:cubicBezTo>
                  <a:pt x="39" y="17"/>
                  <a:pt x="40" y="18"/>
                  <a:pt x="40" y="17"/>
                </a:cubicBezTo>
                <a:cubicBezTo>
                  <a:pt x="40" y="17"/>
                  <a:pt x="39" y="17"/>
                  <a:pt x="39" y="18"/>
                </a:cubicBezTo>
                <a:close/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lose/>
                <a:moveTo>
                  <a:pt x="39" y="12"/>
                </a:move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2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39" y="17"/>
                </a:moveTo>
                <a:cubicBezTo>
                  <a:pt x="39" y="17"/>
                  <a:pt x="38" y="17"/>
                  <a:pt x="38" y="18"/>
                </a:cubicBezTo>
                <a:cubicBezTo>
                  <a:pt x="38" y="18"/>
                  <a:pt x="39" y="18"/>
                  <a:pt x="39" y="17"/>
                </a:cubicBezTo>
                <a:close/>
                <a:moveTo>
                  <a:pt x="38" y="12"/>
                </a:moveTo>
                <a:cubicBezTo>
                  <a:pt x="38" y="12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38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8" y="13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36" y="16"/>
                </a:moveTo>
                <a:cubicBezTo>
                  <a:pt x="37" y="17"/>
                  <a:pt x="37" y="16"/>
                  <a:pt x="36" y="16"/>
                </a:cubicBezTo>
                <a:close/>
                <a:moveTo>
                  <a:pt x="35" y="18"/>
                </a:moveTo>
                <a:cubicBezTo>
                  <a:pt x="35" y="18"/>
                  <a:pt x="36" y="18"/>
                  <a:pt x="36" y="18"/>
                </a:cubicBezTo>
                <a:cubicBezTo>
                  <a:pt x="36" y="18"/>
                  <a:pt x="35" y="18"/>
                  <a:pt x="35" y="18"/>
                </a:cubicBezTo>
                <a:close/>
                <a:moveTo>
                  <a:pt x="36" y="19"/>
                </a:moveTo>
                <a:cubicBezTo>
                  <a:pt x="35" y="19"/>
                  <a:pt x="36" y="19"/>
                  <a:pt x="36" y="19"/>
                </a:cubicBez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lose/>
                <a:moveTo>
                  <a:pt x="108" y="17"/>
                </a:moveTo>
                <a:cubicBezTo>
                  <a:pt x="103" y="18"/>
                  <a:pt x="99" y="18"/>
                  <a:pt x="95" y="18"/>
                </a:cubicBezTo>
                <a:cubicBezTo>
                  <a:pt x="98" y="18"/>
                  <a:pt x="102" y="17"/>
                  <a:pt x="104" y="18"/>
                </a:cubicBezTo>
                <a:cubicBezTo>
                  <a:pt x="105" y="17"/>
                  <a:pt x="107" y="17"/>
                  <a:pt x="108" y="17"/>
                </a:cubicBezTo>
                <a:close/>
                <a:moveTo>
                  <a:pt x="39" y="17"/>
                </a:moveTo>
                <a:cubicBezTo>
                  <a:pt x="39" y="16"/>
                  <a:pt x="39" y="17"/>
                  <a:pt x="39" y="16"/>
                </a:cubicBezTo>
                <a:cubicBezTo>
                  <a:pt x="39" y="16"/>
                  <a:pt x="40" y="16"/>
                  <a:pt x="40" y="16"/>
                </a:cubicBezTo>
                <a:cubicBezTo>
                  <a:pt x="39" y="16"/>
                  <a:pt x="38" y="16"/>
                  <a:pt x="37" y="16"/>
                </a:cubicBezTo>
                <a:cubicBezTo>
                  <a:pt x="38" y="16"/>
                  <a:pt x="38" y="17"/>
                  <a:pt x="39" y="16"/>
                </a:cubicBezTo>
                <a:cubicBezTo>
                  <a:pt x="39" y="16"/>
                  <a:pt x="39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39" y="12"/>
                </a:move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7" y="13"/>
                </a:cubicBezTo>
                <a:cubicBezTo>
                  <a:pt x="36" y="13"/>
                  <a:pt x="36" y="13"/>
                  <a:pt x="37" y="13"/>
                </a:cubicBezTo>
                <a:cubicBezTo>
                  <a:pt x="37" y="12"/>
                  <a:pt x="38" y="13"/>
                  <a:pt x="38" y="12"/>
                </a:cubicBezTo>
                <a:cubicBezTo>
                  <a:pt x="37" y="12"/>
                  <a:pt x="36" y="12"/>
                  <a:pt x="36" y="13"/>
                </a:cubicBezTo>
                <a:cubicBezTo>
                  <a:pt x="36" y="12"/>
                  <a:pt x="35" y="12"/>
                  <a:pt x="35" y="12"/>
                </a:cubicBezTo>
                <a:cubicBezTo>
                  <a:pt x="35" y="13"/>
                  <a:pt x="34" y="12"/>
                  <a:pt x="34" y="13"/>
                </a:cubicBezTo>
                <a:cubicBezTo>
                  <a:pt x="34" y="13"/>
                  <a:pt x="35" y="13"/>
                  <a:pt x="35" y="13"/>
                </a:cubicBezTo>
                <a:close/>
                <a:moveTo>
                  <a:pt x="35" y="19"/>
                </a:moveTo>
                <a:cubicBezTo>
                  <a:pt x="35" y="19"/>
                  <a:pt x="36" y="19"/>
                  <a:pt x="36" y="19"/>
                </a:cubicBezTo>
                <a:cubicBezTo>
                  <a:pt x="36" y="19"/>
                  <a:pt x="35" y="19"/>
                  <a:pt x="35" y="19"/>
                </a:cubicBezTo>
                <a:close/>
                <a:moveTo>
                  <a:pt x="350" y="152"/>
                </a:moveTo>
                <a:cubicBezTo>
                  <a:pt x="349" y="186"/>
                  <a:pt x="348" y="220"/>
                  <a:pt x="347" y="253"/>
                </a:cubicBezTo>
                <a:cubicBezTo>
                  <a:pt x="347" y="269"/>
                  <a:pt x="346" y="288"/>
                  <a:pt x="345" y="303"/>
                </a:cubicBezTo>
                <a:cubicBezTo>
                  <a:pt x="345" y="308"/>
                  <a:pt x="345" y="312"/>
                  <a:pt x="345" y="317"/>
                </a:cubicBezTo>
                <a:cubicBezTo>
                  <a:pt x="345" y="321"/>
                  <a:pt x="345" y="321"/>
                  <a:pt x="345" y="321"/>
                </a:cubicBezTo>
                <a:cubicBezTo>
                  <a:pt x="345" y="323"/>
                  <a:pt x="345" y="323"/>
                  <a:pt x="345" y="323"/>
                </a:cubicBezTo>
                <a:cubicBezTo>
                  <a:pt x="345" y="324"/>
                  <a:pt x="345" y="324"/>
                  <a:pt x="345" y="324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4" y="327"/>
                  <a:pt x="344" y="327"/>
                  <a:pt x="344" y="327"/>
                </a:cubicBezTo>
                <a:cubicBezTo>
                  <a:pt x="344" y="327"/>
                  <a:pt x="344" y="328"/>
                  <a:pt x="344" y="329"/>
                </a:cubicBezTo>
                <a:cubicBezTo>
                  <a:pt x="343" y="330"/>
                  <a:pt x="343" y="331"/>
                  <a:pt x="342" y="331"/>
                </a:cubicBezTo>
                <a:cubicBezTo>
                  <a:pt x="341" y="332"/>
                  <a:pt x="340" y="333"/>
                  <a:pt x="339" y="334"/>
                </a:cubicBezTo>
                <a:cubicBezTo>
                  <a:pt x="338" y="335"/>
                  <a:pt x="336" y="336"/>
                  <a:pt x="334" y="336"/>
                </a:cubicBezTo>
                <a:cubicBezTo>
                  <a:pt x="328" y="339"/>
                  <a:pt x="322" y="340"/>
                  <a:pt x="317" y="342"/>
                </a:cubicBezTo>
                <a:cubicBezTo>
                  <a:pt x="305" y="344"/>
                  <a:pt x="294" y="345"/>
                  <a:pt x="285" y="346"/>
                </a:cubicBezTo>
                <a:cubicBezTo>
                  <a:pt x="270" y="348"/>
                  <a:pt x="255" y="349"/>
                  <a:pt x="240" y="350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05" y="352"/>
                  <a:pt x="195" y="352"/>
                  <a:pt x="186" y="352"/>
                </a:cubicBezTo>
                <a:cubicBezTo>
                  <a:pt x="180" y="352"/>
                  <a:pt x="175" y="352"/>
                  <a:pt x="170" y="353"/>
                </a:cubicBezTo>
                <a:cubicBezTo>
                  <a:pt x="153" y="353"/>
                  <a:pt x="131" y="352"/>
                  <a:pt x="111" y="352"/>
                </a:cubicBezTo>
                <a:cubicBezTo>
                  <a:pt x="106" y="351"/>
                  <a:pt x="101" y="351"/>
                  <a:pt x="96" y="351"/>
                </a:cubicBezTo>
                <a:cubicBezTo>
                  <a:pt x="88" y="350"/>
                  <a:pt x="88" y="350"/>
                  <a:pt x="88" y="350"/>
                </a:cubicBezTo>
                <a:cubicBezTo>
                  <a:pt x="79" y="350"/>
                  <a:pt x="67" y="349"/>
                  <a:pt x="58" y="348"/>
                </a:cubicBezTo>
                <a:cubicBezTo>
                  <a:pt x="53" y="347"/>
                  <a:pt x="48" y="346"/>
                  <a:pt x="43" y="345"/>
                </a:cubicBezTo>
                <a:cubicBezTo>
                  <a:pt x="37" y="344"/>
                  <a:pt x="32" y="343"/>
                  <a:pt x="27" y="341"/>
                </a:cubicBezTo>
                <a:cubicBezTo>
                  <a:pt x="24" y="340"/>
                  <a:pt x="22" y="339"/>
                  <a:pt x="19" y="338"/>
                </a:cubicBezTo>
                <a:cubicBezTo>
                  <a:pt x="16" y="337"/>
                  <a:pt x="14" y="335"/>
                  <a:pt x="11" y="332"/>
                </a:cubicBezTo>
                <a:cubicBezTo>
                  <a:pt x="10" y="331"/>
                  <a:pt x="9" y="329"/>
                  <a:pt x="9" y="328"/>
                </a:cubicBezTo>
                <a:cubicBezTo>
                  <a:pt x="9" y="327"/>
                  <a:pt x="9" y="326"/>
                  <a:pt x="9" y="326"/>
                </a:cubicBezTo>
                <a:cubicBezTo>
                  <a:pt x="8" y="326"/>
                  <a:pt x="8" y="326"/>
                  <a:pt x="8" y="326"/>
                </a:cubicBezTo>
                <a:cubicBezTo>
                  <a:pt x="8" y="325"/>
                  <a:pt x="8" y="325"/>
                  <a:pt x="8" y="325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6"/>
                  <a:pt x="6" y="312"/>
                  <a:pt x="6" y="308"/>
                </a:cubicBezTo>
                <a:cubicBezTo>
                  <a:pt x="5" y="300"/>
                  <a:pt x="4" y="292"/>
                  <a:pt x="3" y="285"/>
                </a:cubicBezTo>
                <a:cubicBezTo>
                  <a:pt x="3" y="284"/>
                  <a:pt x="3" y="284"/>
                  <a:pt x="3" y="283"/>
                </a:cubicBezTo>
                <a:cubicBezTo>
                  <a:pt x="3" y="273"/>
                  <a:pt x="2" y="262"/>
                  <a:pt x="1" y="252"/>
                </a:cubicBezTo>
                <a:cubicBezTo>
                  <a:pt x="1" y="250"/>
                  <a:pt x="1" y="250"/>
                  <a:pt x="1" y="249"/>
                </a:cubicBezTo>
                <a:cubicBezTo>
                  <a:pt x="1" y="244"/>
                  <a:pt x="1" y="241"/>
                  <a:pt x="1" y="236"/>
                </a:cubicBezTo>
                <a:cubicBezTo>
                  <a:pt x="1" y="216"/>
                  <a:pt x="0" y="202"/>
                  <a:pt x="1" y="186"/>
                </a:cubicBezTo>
                <a:cubicBezTo>
                  <a:pt x="1" y="177"/>
                  <a:pt x="1" y="166"/>
                  <a:pt x="1" y="157"/>
                </a:cubicBezTo>
                <a:cubicBezTo>
                  <a:pt x="1" y="149"/>
                  <a:pt x="1" y="149"/>
                  <a:pt x="1" y="149"/>
                </a:cubicBezTo>
                <a:cubicBezTo>
                  <a:pt x="1" y="146"/>
                  <a:pt x="1" y="145"/>
                  <a:pt x="1" y="14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28"/>
                  <a:pt x="2" y="128"/>
                  <a:pt x="2" y="128"/>
                </a:cubicBezTo>
                <a:cubicBezTo>
                  <a:pt x="2" y="119"/>
                  <a:pt x="2" y="119"/>
                  <a:pt x="2" y="119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2"/>
                  <a:pt x="3" y="95"/>
                  <a:pt x="4" y="86"/>
                </a:cubicBezTo>
                <a:cubicBezTo>
                  <a:pt x="5" y="66"/>
                  <a:pt x="5" y="66"/>
                  <a:pt x="5" y="6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6"/>
                  <a:pt x="7" y="35"/>
                  <a:pt x="7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3"/>
                  <a:pt x="7" y="32"/>
                  <a:pt x="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7" y="30"/>
                  <a:pt x="7" y="30"/>
                </a:cubicBezTo>
                <a:cubicBezTo>
                  <a:pt x="7" y="29"/>
                  <a:pt x="6" y="29"/>
                  <a:pt x="6" y="29"/>
                </a:cubicBezTo>
                <a:cubicBezTo>
                  <a:pt x="6" y="29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1" y="22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1"/>
                  <a:pt x="12" y="21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20"/>
                  <a:pt x="17" y="19"/>
                  <a:pt x="18" y="20"/>
                </a:cubicBezTo>
                <a:cubicBezTo>
                  <a:pt x="19" y="20"/>
                  <a:pt x="19" y="19"/>
                  <a:pt x="19" y="20"/>
                </a:cubicBezTo>
                <a:cubicBezTo>
                  <a:pt x="19" y="20"/>
                  <a:pt x="20" y="20"/>
                  <a:pt x="21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2" y="22"/>
                  <a:pt x="24" y="23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6"/>
                  <a:pt x="25" y="26"/>
                </a:cubicBezTo>
                <a:cubicBezTo>
                  <a:pt x="25" y="27"/>
                  <a:pt x="25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30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5" y="33"/>
                  <a:pt x="25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5"/>
                </a:cubicBezTo>
                <a:cubicBezTo>
                  <a:pt x="24" y="35"/>
                  <a:pt x="25" y="36"/>
                  <a:pt x="24" y="36"/>
                </a:cubicBezTo>
                <a:cubicBezTo>
                  <a:pt x="24" y="37"/>
                  <a:pt x="24" y="38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51"/>
                  <a:pt x="22" y="59"/>
                  <a:pt x="21" y="66"/>
                </a:cubicBezTo>
                <a:cubicBezTo>
                  <a:pt x="21" y="72"/>
                  <a:pt x="20" y="78"/>
                  <a:pt x="20" y="85"/>
                </a:cubicBezTo>
                <a:cubicBezTo>
                  <a:pt x="19" y="104"/>
                  <a:pt x="18" y="123"/>
                  <a:pt x="17" y="141"/>
                </a:cubicBezTo>
                <a:cubicBezTo>
                  <a:pt x="17" y="152"/>
                  <a:pt x="16" y="167"/>
                  <a:pt x="16" y="176"/>
                </a:cubicBezTo>
                <a:cubicBezTo>
                  <a:pt x="16" y="189"/>
                  <a:pt x="16" y="200"/>
                  <a:pt x="16" y="211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238"/>
                  <a:pt x="16" y="238"/>
                  <a:pt x="16" y="238"/>
                </a:cubicBezTo>
                <a:cubicBezTo>
                  <a:pt x="17" y="258"/>
                  <a:pt x="17" y="258"/>
                  <a:pt x="17" y="258"/>
                </a:cubicBezTo>
                <a:cubicBezTo>
                  <a:pt x="17" y="264"/>
                  <a:pt x="17" y="270"/>
                  <a:pt x="18" y="276"/>
                </a:cubicBezTo>
                <a:cubicBezTo>
                  <a:pt x="18" y="285"/>
                  <a:pt x="19" y="296"/>
                  <a:pt x="21" y="307"/>
                </a:cubicBezTo>
                <a:cubicBezTo>
                  <a:pt x="21" y="312"/>
                  <a:pt x="22" y="318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2" y="323"/>
                  <a:pt x="22" y="323"/>
                  <a:pt x="22" y="323"/>
                </a:cubicBezTo>
                <a:cubicBezTo>
                  <a:pt x="22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2" y="324"/>
                  <a:pt x="24" y="324"/>
                  <a:pt x="23" y="324"/>
                </a:cubicBezTo>
                <a:cubicBezTo>
                  <a:pt x="23" y="324"/>
                  <a:pt x="23" y="324"/>
                  <a:pt x="23" y="324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4" y="324"/>
                  <a:pt x="25" y="324"/>
                </a:cubicBezTo>
                <a:cubicBezTo>
                  <a:pt x="27" y="325"/>
                  <a:pt x="29" y="326"/>
                  <a:pt x="32" y="327"/>
                </a:cubicBezTo>
                <a:cubicBezTo>
                  <a:pt x="33" y="328"/>
                  <a:pt x="34" y="328"/>
                  <a:pt x="35" y="328"/>
                </a:cubicBezTo>
                <a:cubicBezTo>
                  <a:pt x="49" y="332"/>
                  <a:pt x="62" y="333"/>
                  <a:pt x="75" y="335"/>
                </a:cubicBezTo>
                <a:cubicBezTo>
                  <a:pt x="91" y="336"/>
                  <a:pt x="111" y="337"/>
                  <a:pt x="128" y="338"/>
                </a:cubicBezTo>
                <a:cubicBezTo>
                  <a:pt x="143" y="338"/>
                  <a:pt x="158" y="338"/>
                  <a:pt x="173" y="338"/>
                </a:cubicBezTo>
                <a:cubicBezTo>
                  <a:pt x="185" y="338"/>
                  <a:pt x="197" y="338"/>
                  <a:pt x="208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9" y="336"/>
                  <a:pt x="239" y="336"/>
                  <a:pt x="239" y="336"/>
                </a:cubicBezTo>
                <a:cubicBezTo>
                  <a:pt x="250" y="335"/>
                  <a:pt x="261" y="335"/>
                  <a:pt x="272" y="333"/>
                </a:cubicBezTo>
                <a:cubicBezTo>
                  <a:pt x="282" y="333"/>
                  <a:pt x="292" y="331"/>
                  <a:pt x="302" y="330"/>
                </a:cubicBezTo>
                <a:cubicBezTo>
                  <a:pt x="305" y="329"/>
                  <a:pt x="309" y="329"/>
                  <a:pt x="312" y="328"/>
                </a:cubicBezTo>
                <a:cubicBezTo>
                  <a:pt x="315" y="328"/>
                  <a:pt x="317" y="327"/>
                  <a:pt x="319" y="327"/>
                </a:cubicBezTo>
                <a:cubicBezTo>
                  <a:pt x="322" y="326"/>
                  <a:pt x="325" y="325"/>
                  <a:pt x="328" y="324"/>
                </a:cubicBezTo>
                <a:cubicBezTo>
                  <a:pt x="329" y="324"/>
                  <a:pt x="330" y="323"/>
                  <a:pt x="331" y="323"/>
                </a:cubicBezTo>
                <a:cubicBezTo>
                  <a:pt x="331" y="324"/>
                  <a:pt x="331" y="324"/>
                  <a:pt x="331" y="324"/>
                </a:cubicBezTo>
                <a:cubicBezTo>
                  <a:pt x="331" y="325"/>
                  <a:pt x="331" y="325"/>
                  <a:pt x="331" y="325"/>
                </a:cubicBezTo>
                <a:cubicBezTo>
                  <a:pt x="330" y="325"/>
                  <a:pt x="330" y="325"/>
                  <a:pt x="330" y="325"/>
                </a:cubicBezTo>
                <a:cubicBezTo>
                  <a:pt x="327" y="325"/>
                  <a:pt x="332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6" y="325"/>
                  <a:pt x="335" y="325"/>
                  <a:pt x="335" y="325"/>
                </a:cubicBezTo>
                <a:cubicBezTo>
                  <a:pt x="334" y="324"/>
                  <a:pt x="333" y="324"/>
                  <a:pt x="333" y="323"/>
                </a:cubicBezTo>
                <a:cubicBezTo>
                  <a:pt x="332" y="323"/>
                  <a:pt x="332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3"/>
                  <a:pt x="331" y="323"/>
                </a:cubicBezTo>
                <a:cubicBezTo>
                  <a:pt x="332" y="302"/>
                  <a:pt x="332" y="302"/>
                  <a:pt x="332" y="302"/>
                </a:cubicBezTo>
                <a:cubicBezTo>
                  <a:pt x="332" y="282"/>
                  <a:pt x="333" y="263"/>
                  <a:pt x="334" y="241"/>
                </a:cubicBezTo>
                <a:cubicBezTo>
                  <a:pt x="334" y="225"/>
                  <a:pt x="335" y="208"/>
                  <a:pt x="335" y="190"/>
                </a:cubicBezTo>
                <a:cubicBezTo>
                  <a:pt x="336" y="167"/>
                  <a:pt x="337" y="143"/>
                  <a:pt x="337" y="119"/>
                </a:cubicBezTo>
                <a:cubicBezTo>
                  <a:pt x="337" y="93"/>
                  <a:pt x="337" y="67"/>
                  <a:pt x="335" y="43"/>
                </a:cubicBezTo>
                <a:cubicBezTo>
                  <a:pt x="335" y="42"/>
                  <a:pt x="335" y="41"/>
                  <a:pt x="335" y="39"/>
                </a:cubicBezTo>
                <a:cubicBezTo>
                  <a:pt x="335" y="36"/>
                  <a:pt x="335" y="37"/>
                  <a:pt x="334" y="34"/>
                </a:cubicBezTo>
                <a:cubicBezTo>
                  <a:pt x="334" y="32"/>
                  <a:pt x="335" y="33"/>
                  <a:pt x="334" y="32"/>
                </a:cubicBezTo>
                <a:cubicBezTo>
                  <a:pt x="334" y="29"/>
                  <a:pt x="334" y="27"/>
                  <a:pt x="333" y="24"/>
                </a:cubicBezTo>
                <a:cubicBezTo>
                  <a:pt x="333" y="23"/>
                  <a:pt x="333" y="22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3" y="21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4" y="20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1" y="21"/>
                  <a:pt x="331" y="20"/>
                </a:cubicBezTo>
                <a:cubicBezTo>
                  <a:pt x="330" y="20"/>
                  <a:pt x="329" y="20"/>
                  <a:pt x="328" y="19"/>
                </a:cubicBezTo>
                <a:cubicBezTo>
                  <a:pt x="326" y="19"/>
                  <a:pt x="323" y="18"/>
                  <a:pt x="321" y="18"/>
                </a:cubicBezTo>
                <a:cubicBezTo>
                  <a:pt x="311" y="16"/>
                  <a:pt x="300" y="15"/>
                  <a:pt x="290" y="14"/>
                </a:cubicBezTo>
                <a:cubicBezTo>
                  <a:pt x="287" y="14"/>
                  <a:pt x="290" y="14"/>
                  <a:pt x="288" y="14"/>
                </a:cubicBezTo>
                <a:cubicBezTo>
                  <a:pt x="276" y="13"/>
                  <a:pt x="259" y="13"/>
                  <a:pt x="244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25" y="13"/>
                  <a:pt x="225" y="13"/>
                  <a:pt x="224" y="13"/>
                </a:cubicBezTo>
                <a:cubicBezTo>
                  <a:pt x="222" y="13"/>
                  <a:pt x="223" y="13"/>
                  <a:pt x="222" y="13"/>
                </a:cubicBezTo>
                <a:cubicBezTo>
                  <a:pt x="217" y="13"/>
                  <a:pt x="217" y="13"/>
                  <a:pt x="217" y="13"/>
                </a:cubicBezTo>
                <a:cubicBezTo>
                  <a:pt x="202" y="13"/>
                  <a:pt x="188" y="13"/>
                  <a:pt x="173" y="14"/>
                </a:cubicBezTo>
                <a:cubicBezTo>
                  <a:pt x="170" y="13"/>
                  <a:pt x="170" y="13"/>
                  <a:pt x="166" y="14"/>
                </a:cubicBezTo>
                <a:cubicBezTo>
                  <a:pt x="163" y="14"/>
                  <a:pt x="163" y="14"/>
                  <a:pt x="160" y="14"/>
                </a:cubicBezTo>
                <a:cubicBezTo>
                  <a:pt x="160" y="14"/>
                  <a:pt x="156" y="14"/>
                  <a:pt x="156" y="14"/>
                </a:cubicBezTo>
                <a:cubicBezTo>
                  <a:pt x="155" y="14"/>
                  <a:pt x="156" y="14"/>
                  <a:pt x="155" y="14"/>
                </a:cubicBezTo>
                <a:cubicBezTo>
                  <a:pt x="153" y="14"/>
                  <a:pt x="144" y="14"/>
                  <a:pt x="138" y="14"/>
                </a:cubicBezTo>
                <a:cubicBezTo>
                  <a:pt x="132" y="15"/>
                  <a:pt x="125" y="15"/>
                  <a:pt x="117" y="15"/>
                </a:cubicBezTo>
                <a:cubicBezTo>
                  <a:pt x="125" y="15"/>
                  <a:pt x="131" y="14"/>
                  <a:pt x="133" y="14"/>
                </a:cubicBezTo>
                <a:cubicBezTo>
                  <a:pt x="125" y="14"/>
                  <a:pt x="112" y="14"/>
                  <a:pt x="105" y="14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51" y="12"/>
                  <a:pt x="155" y="12"/>
                  <a:pt x="151" y="12"/>
                </a:cubicBezTo>
                <a:cubicBezTo>
                  <a:pt x="141" y="12"/>
                  <a:pt x="132" y="12"/>
                  <a:pt x="123" y="12"/>
                </a:cubicBezTo>
                <a:cubicBezTo>
                  <a:pt x="121" y="12"/>
                  <a:pt x="119" y="12"/>
                  <a:pt x="121" y="12"/>
                </a:cubicBezTo>
                <a:cubicBezTo>
                  <a:pt x="141" y="11"/>
                  <a:pt x="164" y="10"/>
                  <a:pt x="181" y="10"/>
                </a:cubicBezTo>
                <a:cubicBezTo>
                  <a:pt x="183" y="10"/>
                  <a:pt x="187" y="9"/>
                  <a:pt x="190" y="9"/>
                </a:cubicBezTo>
                <a:cubicBezTo>
                  <a:pt x="191" y="9"/>
                  <a:pt x="192" y="9"/>
                  <a:pt x="194" y="9"/>
                </a:cubicBezTo>
                <a:cubicBezTo>
                  <a:pt x="193" y="9"/>
                  <a:pt x="192" y="9"/>
                  <a:pt x="192" y="9"/>
                </a:cubicBezTo>
                <a:cubicBezTo>
                  <a:pt x="173" y="9"/>
                  <a:pt x="158" y="9"/>
                  <a:pt x="138" y="10"/>
                </a:cubicBezTo>
                <a:cubicBezTo>
                  <a:pt x="130" y="9"/>
                  <a:pt x="130" y="9"/>
                  <a:pt x="130" y="9"/>
                </a:cubicBezTo>
                <a:cubicBezTo>
                  <a:pt x="124" y="10"/>
                  <a:pt x="114" y="10"/>
                  <a:pt x="106" y="10"/>
                </a:cubicBezTo>
                <a:cubicBezTo>
                  <a:pt x="104" y="10"/>
                  <a:pt x="105" y="10"/>
                  <a:pt x="104" y="10"/>
                </a:cubicBezTo>
                <a:cubicBezTo>
                  <a:pt x="85" y="11"/>
                  <a:pt x="68" y="12"/>
                  <a:pt x="51" y="13"/>
                </a:cubicBezTo>
                <a:cubicBezTo>
                  <a:pt x="66" y="12"/>
                  <a:pt x="81" y="11"/>
                  <a:pt x="94" y="11"/>
                </a:cubicBezTo>
                <a:cubicBezTo>
                  <a:pt x="96" y="10"/>
                  <a:pt x="97" y="10"/>
                  <a:pt x="98" y="10"/>
                </a:cubicBezTo>
                <a:cubicBezTo>
                  <a:pt x="143" y="8"/>
                  <a:pt x="143" y="8"/>
                  <a:pt x="143" y="8"/>
                </a:cubicBezTo>
                <a:cubicBezTo>
                  <a:pt x="145" y="8"/>
                  <a:pt x="145" y="8"/>
                  <a:pt x="139" y="8"/>
                </a:cubicBezTo>
                <a:cubicBezTo>
                  <a:pt x="141" y="8"/>
                  <a:pt x="142" y="8"/>
                  <a:pt x="144" y="8"/>
                </a:cubicBezTo>
                <a:cubicBezTo>
                  <a:pt x="144" y="8"/>
                  <a:pt x="144" y="8"/>
                  <a:pt x="143" y="8"/>
                </a:cubicBezTo>
                <a:cubicBezTo>
                  <a:pt x="160" y="7"/>
                  <a:pt x="160" y="7"/>
                  <a:pt x="160" y="7"/>
                </a:cubicBezTo>
                <a:cubicBezTo>
                  <a:pt x="161" y="7"/>
                  <a:pt x="162" y="7"/>
                  <a:pt x="161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9" y="7"/>
                  <a:pt x="136" y="8"/>
                  <a:pt x="133" y="8"/>
                </a:cubicBezTo>
                <a:cubicBezTo>
                  <a:pt x="132" y="8"/>
                  <a:pt x="132" y="8"/>
                  <a:pt x="13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2" y="8"/>
                  <a:pt x="104" y="9"/>
                  <a:pt x="96" y="9"/>
                </a:cubicBezTo>
                <a:cubicBezTo>
                  <a:pt x="90" y="10"/>
                  <a:pt x="84" y="10"/>
                  <a:pt x="78" y="10"/>
                </a:cubicBezTo>
                <a:cubicBezTo>
                  <a:pt x="80" y="10"/>
                  <a:pt x="85" y="10"/>
                  <a:pt x="90" y="9"/>
                </a:cubicBezTo>
                <a:cubicBezTo>
                  <a:pt x="105" y="9"/>
                  <a:pt x="122" y="7"/>
                  <a:pt x="135" y="7"/>
                </a:cubicBezTo>
                <a:cubicBezTo>
                  <a:pt x="136" y="7"/>
                  <a:pt x="134" y="7"/>
                  <a:pt x="13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7"/>
                  <a:pt x="123" y="7"/>
                  <a:pt x="121" y="7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8" y="9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4" y="9"/>
                  <a:pt x="87" y="8"/>
                  <a:pt x="86" y="9"/>
                </a:cubicBezTo>
                <a:cubicBezTo>
                  <a:pt x="85" y="8"/>
                  <a:pt x="81" y="9"/>
                  <a:pt x="79" y="9"/>
                </a:cubicBezTo>
                <a:cubicBezTo>
                  <a:pt x="66" y="10"/>
                  <a:pt x="55" y="10"/>
                  <a:pt x="41" y="11"/>
                </a:cubicBezTo>
                <a:cubicBezTo>
                  <a:pt x="50" y="10"/>
                  <a:pt x="63" y="10"/>
                  <a:pt x="76" y="9"/>
                </a:cubicBezTo>
                <a:cubicBezTo>
                  <a:pt x="79" y="9"/>
                  <a:pt x="76" y="9"/>
                  <a:pt x="77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91" y="8"/>
                  <a:pt x="93" y="8"/>
                  <a:pt x="96" y="8"/>
                </a:cubicBezTo>
                <a:cubicBezTo>
                  <a:pt x="110" y="7"/>
                  <a:pt x="110" y="7"/>
                  <a:pt x="110" y="7"/>
                </a:cubicBezTo>
                <a:cubicBezTo>
                  <a:pt x="114" y="7"/>
                  <a:pt x="117" y="6"/>
                  <a:pt x="122" y="6"/>
                </a:cubicBezTo>
                <a:cubicBezTo>
                  <a:pt x="124" y="6"/>
                  <a:pt x="123" y="6"/>
                  <a:pt x="126" y="6"/>
                </a:cubicBezTo>
                <a:cubicBezTo>
                  <a:pt x="127" y="6"/>
                  <a:pt x="123" y="6"/>
                  <a:pt x="125" y="5"/>
                </a:cubicBezTo>
                <a:cubicBezTo>
                  <a:pt x="128" y="5"/>
                  <a:pt x="125" y="6"/>
                  <a:pt x="127" y="5"/>
                </a:cubicBezTo>
                <a:cubicBezTo>
                  <a:pt x="130" y="5"/>
                  <a:pt x="131" y="5"/>
                  <a:pt x="132" y="5"/>
                </a:cubicBezTo>
                <a:cubicBezTo>
                  <a:pt x="138" y="5"/>
                  <a:pt x="144" y="5"/>
                  <a:pt x="151" y="4"/>
                </a:cubicBezTo>
                <a:cubicBezTo>
                  <a:pt x="153" y="4"/>
                  <a:pt x="148" y="4"/>
                  <a:pt x="150" y="4"/>
                </a:cubicBezTo>
                <a:cubicBezTo>
                  <a:pt x="153" y="4"/>
                  <a:pt x="162" y="4"/>
                  <a:pt x="164" y="3"/>
                </a:cubicBezTo>
                <a:cubicBezTo>
                  <a:pt x="171" y="3"/>
                  <a:pt x="175" y="3"/>
                  <a:pt x="184" y="3"/>
                </a:cubicBezTo>
                <a:cubicBezTo>
                  <a:pt x="186" y="3"/>
                  <a:pt x="184" y="3"/>
                  <a:pt x="185" y="3"/>
                </a:cubicBezTo>
                <a:cubicBezTo>
                  <a:pt x="190" y="2"/>
                  <a:pt x="193" y="3"/>
                  <a:pt x="199" y="2"/>
                </a:cubicBezTo>
                <a:cubicBezTo>
                  <a:pt x="202" y="2"/>
                  <a:pt x="209" y="2"/>
                  <a:pt x="213" y="2"/>
                </a:cubicBezTo>
                <a:cubicBezTo>
                  <a:pt x="214" y="2"/>
                  <a:pt x="210" y="2"/>
                  <a:pt x="207" y="2"/>
                </a:cubicBezTo>
                <a:cubicBezTo>
                  <a:pt x="209" y="2"/>
                  <a:pt x="214" y="2"/>
                  <a:pt x="216" y="2"/>
                </a:cubicBezTo>
                <a:cubicBezTo>
                  <a:pt x="232" y="1"/>
                  <a:pt x="245" y="1"/>
                  <a:pt x="264" y="1"/>
                </a:cubicBezTo>
                <a:cubicBezTo>
                  <a:pt x="267" y="1"/>
                  <a:pt x="268" y="1"/>
                  <a:pt x="270" y="1"/>
                </a:cubicBezTo>
                <a:cubicBezTo>
                  <a:pt x="271" y="1"/>
                  <a:pt x="271" y="1"/>
                  <a:pt x="270" y="1"/>
                </a:cubicBezTo>
                <a:cubicBezTo>
                  <a:pt x="281" y="1"/>
                  <a:pt x="304" y="3"/>
                  <a:pt x="310" y="3"/>
                </a:cubicBezTo>
                <a:cubicBezTo>
                  <a:pt x="313" y="3"/>
                  <a:pt x="309" y="3"/>
                  <a:pt x="311" y="3"/>
                </a:cubicBezTo>
                <a:cubicBezTo>
                  <a:pt x="315" y="4"/>
                  <a:pt x="321" y="5"/>
                  <a:pt x="324" y="5"/>
                </a:cubicBezTo>
                <a:cubicBezTo>
                  <a:pt x="327" y="5"/>
                  <a:pt x="329" y="6"/>
                  <a:pt x="332" y="7"/>
                </a:cubicBezTo>
                <a:cubicBezTo>
                  <a:pt x="335" y="8"/>
                  <a:pt x="338" y="9"/>
                  <a:pt x="341" y="11"/>
                </a:cubicBezTo>
                <a:cubicBezTo>
                  <a:pt x="341" y="12"/>
                  <a:pt x="342" y="12"/>
                  <a:pt x="342" y="13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5"/>
                  <a:pt x="344" y="16"/>
                  <a:pt x="344" y="16"/>
                </a:cubicBezTo>
                <a:cubicBezTo>
                  <a:pt x="345" y="18"/>
                  <a:pt x="345" y="19"/>
                  <a:pt x="346" y="20"/>
                </a:cubicBezTo>
                <a:cubicBezTo>
                  <a:pt x="346" y="23"/>
                  <a:pt x="347" y="25"/>
                  <a:pt x="347" y="27"/>
                </a:cubicBezTo>
                <a:cubicBezTo>
                  <a:pt x="348" y="30"/>
                  <a:pt x="348" y="33"/>
                  <a:pt x="348" y="34"/>
                </a:cubicBezTo>
                <a:cubicBezTo>
                  <a:pt x="349" y="38"/>
                  <a:pt x="349" y="46"/>
                  <a:pt x="349" y="52"/>
                </a:cubicBezTo>
                <a:cubicBezTo>
                  <a:pt x="351" y="85"/>
                  <a:pt x="351" y="118"/>
                  <a:pt x="350" y="152"/>
                </a:cubicBezTo>
                <a:close/>
                <a:moveTo>
                  <a:pt x="148" y="5"/>
                </a:moveTo>
                <a:cubicBezTo>
                  <a:pt x="143" y="5"/>
                  <a:pt x="141" y="5"/>
                  <a:pt x="135" y="5"/>
                </a:cubicBezTo>
                <a:cubicBezTo>
                  <a:pt x="133" y="6"/>
                  <a:pt x="132" y="6"/>
                  <a:pt x="128" y="6"/>
                </a:cubicBezTo>
                <a:cubicBezTo>
                  <a:pt x="128" y="6"/>
                  <a:pt x="119" y="6"/>
                  <a:pt x="120" y="7"/>
                </a:cubicBezTo>
                <a:cubicBezTo>
                  <a:pt x="124" y="7"/>
                  <a:pt x="127" y="7"/>
                  <a:pt x="129" y="7"/>
                </a:cubicBezTo>
                <a:cubicBezTo>
                  <a:pt x="131" y="6"/>
                  <a:pt x="129" y="6"/>
                  <a:pt x="130" y="6"/>
                </a:cubicBezTo>
                <a:cubicBezTo>
                  <a:pt x="135" y="6"/>
                  <a:pt x="143" y="6"/>
                  <a:pt x="149" y="5"/>
                </a:cubicBezTo>
                <a:cubicBezTo>
                  <a:pt x="149" y="5"/>
                  <a:pt x="147" y="5"/>
                  <a:pt x="148" y="5"/>
                </a:cubicBezTo>
                <a:close/>
                <a:moveTo>
                  <a:pt x="149" y="5"/>
                </a:move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1" y="5"/>
                  <a:pt x="149" y="5"/>
                </a:cubicBezTo>
                <a:close/>
                <a:moveTo>
                  <a:pt x="156" y="14"/>
                </a:move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2" grpId="1" animBg="1"/>
      <p:bldP spid="173" grpId="0" animBg="1"/>
      <p:bldP spid="173" grpId="1" animBg="1"/>
      <p:bldP spid="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88AE-FA21-459B-86F3-083A265E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Text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35A9-D50D-4029-A4D4-9DB33112AA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309" y="2082299"/>
            <a:ext cx="7459461" cy="28393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You can't cram the meaning of a whole @#$% sentence into a single #$%^ vector!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232539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2504-5C4A-4B24-856F-74D32249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Document similarity test: Results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08C032-7A82-4D8E-86E2-9F7ADF37D127}"/>
              </a:ext>
            </a:extLst>
          </p:cNvPr>
          <p:cNvGrpSpPr/>
          <p:nvPr/>
        </p:nvGrpSpPr>
        <p:grpSpPr>
          <a:xfrm>
            <a:off x="1813404" y="1172127"/>
            <a:ext cx="7330596" cy="3214134"/>
            <a:chOff x="1103773" y="1172127"/>
            <a:chExt cx="7330596" cy="32141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10CEB2-35AA-4EBF-B008-B3B3D06C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773" y="1345782"/>
              <a:ext cx="6936454" cy="304047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D772C-0844-40E9-9A73-628D291A5682}"/>
                </a:ext>
              </a:extLst>
            </p:cNvPr>
            <p:cNvSpPr/>
            <p:nvPr/>
          </p:nvSpPr>
          <p:spPr>
            <a:xfrm>
              <a:off x="7318731" y="1172127"/>
              <a:ext cx="1115638" cy="2926786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E43926-83E9-4C1E-AF4C-6CC93F6E3670}"/>
              </a:ext>
            </a:extLst>
          </p:cNvPr>
          <p:cNvGrpSpPr/>
          <p:nvPr/>
        </p:nvGrpSpPr>
        <p:grpSpPr>
          <a:xfrm>
            <a:off x="440738" y="1557280"/>
            <a:ext cx="1465733" cy="2401295"/>
            <a:chOff x="440738" y="1557280"/>
            <a:chExt cx="1465733" cy="2401295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261A680-EBBC-4772-8550-F09C7405AF1D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 flipH="1">
              <a:off x="570757" y="2207932"/>
              <a:ext cx="1697009" cy="395705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652EB1-FE3E-4806-AE7A-8F311AEF2644}"/>
                </a:ext>
              </a:extLst>
            </p:cNvPr>
            <p:cNvSpPr txBox="1"/>
            <p:nvPr/>
          </p:nvSpPr>
          <p:spPr>
            <a:xfrm>
              <a:off x="440738" y="3312244"/>
              <a:ext cx="1465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F4520"/>
                  </a:solidFill>
                </a:rPr>
                <a:t>better performance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F523C-16B5-4849-9022-EC15BA67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04" y="1345782"/>
            <a:ext cx="6936454" cy="304047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D2B3300-6A25-4DD1-A13E-B4940ECE5328}"/>
              </a:ext>
            </a:extLst>
          </p:cNvPr>
          <p:cNvGrpSpPr/>
          <p:nvPr/>
        </p:nvGrpSpPr>
        <p:grpSpPr>
          <a:xfrm>
            <a:off x="4212499" y="1114660"/>
            <a:ext cx="3372997" cy="742247"/>
            <a:chOff x="4212499" y="1114660"/>
            <a:chExt cx="3372997" cy="742247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847C894-C8CC-4A76-A1B1-8CC35F68ED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0434745">
              <a:off x="4212499" y="1418863"/>
              <a:ext cx="1416769" cy="438044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64C58F-9238-4BC8-941E-A7C076C8CB55}"/>
                </a:ext>
              </a:extLst>
            </p:cNvPr>
            <p:cNvSpPr txBox="1"/>
            <p:nvPr/>
          </p:nvSpPr>
          <p:spPr>
            <a:xfrm>
              <a:off x="5504029" y="1114660"/>
              <a:ext cx="2081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nuggets help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C43F83-AEFC-4033-9CCE-86A27EADC53E}"/>
              </a:ext>
            </a:extLst>
          </p:cNvPr>
          <p:cNvGrpSpPr/>
          <p:nvPr/>
        </p:nvGrpSpPr>
        <p:grpSpPr>
          <a:xfrm flipH="1">
            <a:off x="2709572" y="4284977"/>
            <a:ext cx="3264508" cy="395705"/>
            <a:chOff x="3911795" y="4284977"/>
            <a:chExt cx="3744409" cy="39570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10D0E45-206F-4003-BB36-F17A0B5E478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911795" y="4284977"/>
              <a:ext cx="1697009" cy="395705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7950D9-931A-4A9B-8C43-3A5C0836638F}"/>
                </a:ext>
              </a:extLst>
            </p:cNvPr>
            <p:cNvSpPr txBox="1"/>
            <p:nvPr/>
          </p:nvSpPr>
          <p:spPr>
            <a:xfrm>
              <a:off x="5642351" y="4284977"/>
              <a:ext cx="2013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F4520"/>
                  </a:solidFill>
                </a:rPr>
                <a:t>more vectors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2504-5C4A-4B24-856F-74D32249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 efficiently encode contexts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7E0CAD-C3E6-45C5-8C83-58C47D11C05E}"/>
              </a:ext>
            </a:extLst>
          </p:cNvPr>
          <p:cNvCxnSpPr>
            <a:cxnSpLocks/>
          </p:cNvCxnSpPr>
          <p:nvPr/>
        </p:nvCxnSpPr>
        <p:spPr>
          <a:xfrm>
            <a:off x="4582160" y="2441713"/>
            <a:ext cx="0" cy="1619964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C2C986-997A-40DF-BB9A-D6FAA20FA5A6}"/>
              </a:ext>
            </a:extLst>
          </p:cNvPr>
          <p:cNvGrpSpPr/>
          <p:nvPr/>
        </p:nvGrpSpPr>
        <p:grpSpPr>
          <a:xfrm>
            <a:off x="6138549" y="3442094"/>
            <a:ext cx="2078133" cy="650361"/>
            <a:chOff x="6138549" y="3852014"/>
            <a:chExt cx="2078133" cy="6503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349634-E7E4-4960-BFA0-3A9C4B27FF2E}"/>
                </a:ext>
              </a:extLst>
            </p:cNvPr>
            <p:cNvGrpSpPr/>
            <p:nvPr/>
          </p:nvGrpSpPr>
          <p:grpSpPr>
            <a:xfrm>
              <a:off x="6470218" y="3852014"/>
              <a:ext cx="1279134" cy="206375"/>
              <a:chOff x="6302767" y="4363400"/>
              <a:chExt cx="1279134" cy="20637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D945A2C-F6FE-40FB-AB84-D1CB5E2F57EF}"/>
                  </a:ext>
                </a:extLst>
              </p:cNvPr>
              <p:cNvSpPr/>
              <p:nvPr/>
            </p:nvSpPr>
            <p:spPr>
              <a:xfrm>
                <a:off x="6302767" y="4363400"/>
                <a:ext cx="1279134" cy="2063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77EA70D-617D-4F93-9FA2-A7DE9ADFABCE}"/>
                  </a:ext>
                </a:extLst>
              </p:cNvPr>
              <p:cNvSpPr/>
              <p:nvPr/>
            </p:nvSpPr>
            <p:spPr>
              <a:xfrm>
                <a:off x="6637169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1BB3660-22C9-489B-B930-F5CABC7278FA}"/>
                  </a:ext>
                </a:extLst>
              </p:cNvPr>
              <p:cNvSpPr/>
              <p:nvPr/>
            </p:nvSpPr>
            <p:spPr>
              <a:xfrm>
                <a:off x="6886886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05B7FDF-6E57-48FD-8667-032152BEF601}"/>
                  </a:ext>
                </a:extLst>
              </p:cNvPr>
              <p:cNvSpPr/>
              <p:nvPr/>
            </p:nvSpPr>
            <p:spPr>
              <a:xfrm>
                <a:off x="7136603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EBBB80A-E5AB-4484-A2D2-FDAF5A2490A9}"/>
                  </a:ext>
                </a:extLst>
              </p:cNvPr>
              <p:cNvSpPr/>
              <p:nvPr/>
            </p:nvSpPr>
            <p:spPr>
              <a:xfrm>
                <a:off x="7386320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4A86715-C610-4A3B-83D9-9866AE05E893}"/>
                  </a:ext>
                </a:extLst>
              </p:cNvPr>
              <p:cNvSpPr/>
              <p:nvPr/>
            </p:nvSpPr>
            <p:spPr>
              <a:xfrm>
                <a:off x="6387452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CAE637-539C-43A5-B93B-65B68F7DE7ED}"/>
                </a:ext>
              </a:extLst>
            </p:cNvPr>
            <p:cNvSpPr txBox="1"/>
            <p:nvPr/>
          </p:nvSpPr>
          <p:spPr>
            <a:xfrm>
              <a:off x="6138549" y="4102265"/>
              <a:ext cx="207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current segment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B9353F-5CFB-4CCF-B63F-D6F2ADF7F92A}"/>
              </a:ext>
            </a:extLst>
          </p:cNvPr>
          <p:cNvGrpSpPr/>
          <p:nvPr/>
        </p:nvGrpSpPr>
        <p:grpSpPr>
          <a:xfrm>
            <a:off x="2265290" y="3050545"/>
            <a:ext cx="3623450" cy="1041910"/>
            <a:chOff x="2265290" y="3460465"/>
            <a:chExt cx="3623450" cy="10419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D92A10-9D14-4546-AD7F-78B25E55B84F}"/>
                </a:ext>
              </a:extLst>
            </p:cNvPr>
            <p:cNvGrpSpPr/>
            <p:nvPr/>
          </p:nvGrpSpPr>
          <p:grpSpPr>
            <a:xfrm>
              <a:off x="4713294" y="3852013"/>
              <a:ext cx="1175446" cy="650362"/>
              <a:chOff x="4713294" y="3852013"/>
              <a:chExt cx="1175446" cy="65036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0BB1968-C4D5-4FD3-9989-A016AD1DB5EE}"/>
                  </a:ext>
                </a:extLst>
              </p:cNvPr>
              <p:cNvGrpSpPr/>
              <p:nvPr/>
            </p:nvGrpSpPr>
            <p:grpSpPr>
              <a:xfrm>
                <a:off x="4713294" y="3852013"/>
                <a:ext cx="491607" cy="206376"/>
                <a:chOff x="2904293" y="3220318"/>
                <a:chExt cx="491607" cy="206375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C09D43E6-7CDD-4E91-B838-D33F2C13E031}"/>
                    </a:ext>
                  </a:extLst>
                </p:cNvPr>
                <p:cNvSpPr/>
                <p:nvPr/>
              </p:nvSpPr>
              <p:spPr>
                <a:xfrm>
                  <a:off x="2904293" y="3220318"/>
                  <a:ext cx="491607" cy="206375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FA7E3DA-3466-40A3-8FC4-4DE3D227D840}"/>
                    </a:ext>
                  </a:extLst>
                </p:cNvPr>
                <p:cNvSpPr/>
                <p:nvPr/>
              </p:nvSpPr>
              <p:spPr>
                <a:xfrm>
                  <a:off x="2963728" y="3264194"/>
                  <a:ext cx="123825" cy="123825"/>
                </a:xfrm>
                <a:prstGeom prst="ellipse">
                  <a:avLst/>
                </a:prstGeom>
                <a:solidFill>
                  <a:srgbClr val="2E75B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CE127CE-8E1F-49DB-A228-C68A5131C908}"/>
                    </a:ext>
                  </a:extLst>
                </p:cNvPr>
                <p:cNvSpPr/>
                <p:nvPr/>
              </p:nvSpPr>
              <p:spPr>
                <a:xfrm>
                  <a:off x="3221686" y="3264194"/>
                  <a:ext cx="123825" cy="123825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A76869E-63B1-4271-BD78-7209CD1F15F1}"/>
                  </a:ext>
                </a:extLst>
              </p:cNvPr>
              <p:cNvGrpSpPr/>
              <p:nvPr/>
            </p:nvGrpSpPr>
            <p:grpSpPr>
              <a:xfrm>
                <a:off x="5370713" y="3852013"/>
                <a:ext cx="491607" cy="206376"/>
                <a:chOff x="2904293" y="3220318"/>
                <a:chExt cx="491607" cy="206375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7C4AAF27-FF24-44E1-9422-BB5AC5958431}"/>
                    </a:ext>
                  </a:extLst>
                </p:cNvPr>
                <p:cNvSpPr/>
                <p:nvPr/>
              </p:nvSpPr>
              <p:spPr>
                <a:xfrm>
                  <a:off x="2904293" y="3220318"/>
                  <a:ext cx="491607" cy="206375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5AFEAAE-C6B6-4C10-8DE9-C3BD40722974}"/>
                    </a:ext>
                  </a:extLst>
                </p:cNvPr>
                <p:cNvSpPr/>
                <p:nvPr/>
              </p:nvSpPr>
              <p:spPr>
                <a:xfrm>
                  <a:off x="2963728" y="3264194"/>
                  <a:ext cx="123825" cy="123825"/>
                </a:xfrm>
                <a:prstGeom prst="ellipse">
                  <a:avLst/>
                </a:prstGeom>
                <a:solidFill>
                  <a:srgbClr val="2E75B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43A0533-E2A6-40B7-9FB6-256356E8C2D6}"/>
                    </a:ext>
                  </a:extLst>
                </p:cNvPr>
                <p:cNvSpPr/>
                <p:nvPr/>
              </p:nvSpPr>
              <p:spPr>
                <a:xfrm>
                  <a:off x="3221686" y="3264194"/>
                  <a:ext cx="123825" cy="123825"/>
                </a:xfrm>
                <a:prstGeom prst="ellipse">
                  <a:avLst/>
                </a:prstGeom>
                <a:solidFill>
                  <a:srgbClr val="1F4E7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1694F9-019B-4B1B-8A04-E56CCA2397AC}"/>
                  </a:ext>
                </a:extLst>
              </p:cNvPr>
              <p:cNvSpPr txBox="1"/>
              <p:nvPr/>
            </p:nvSpPr>
            <p:spPr>
              <a:xfrm>
                <a:off x="4772729" y="4102265"/>
                <a:ext cx="1116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cs typeface="Times New Roman" panose="02020603050405020304" pitchFamily="18" charset="0"/>
                  </a:rPr>
                  <a:t>nuggets</a:t>
                </a:r>
              </a:p>
            </p:txBody>
          </p:sp>
        </p:grpSp>
        <p:sp>
          <p:nvSpPr>
            <p:cNvPr id="33" name="Oval 76">
              <a:extLst>
                <a:ext uri="{FF2B5EF4-FFF2-40B4-BE49-F238E27FC236}">
                  <a16:creationId xmlns:a16="http://schemas.microsoft.com/office/drawing/2014/main" id="{6848A786-F84D-4B57-9A69-71A10B5A39D7}"/>
                </a:ext>
              </a:extLst>
            </p:cNvPr>
            <p:cNvSpPr/>
            <p:nvPr/>
          </p:nvSpPr>
          <p:spPr>
            <a:xfrm>
              <a:off x="2265290" y="3460465"/>
              <a:ext cx="2710191" cy="347671"/>
            </a:xfrm>
            <a:custGeom>
              <a:avLst/>
              <a:gdLst>
                <a:gd name="connsiteX0" fmla="*/ 0 w 3816725"/>
                <a:gd name="connsiteY0" fmla="*/ 597922 h 1195843"/>
                <a:gd name="connsiteX1" fmla="*/ 1908363 w 3816725"/>
                <a:gd name="connsiteY1" fmla="*/ 0 h 1195843"/>
                <a:gd name="connsiteX2" fmla="*/ 3816726 w 3816725"/>
                <a:gd name="connsiteY2" fmla="*/ 597922 h 1195843"/>
                <a:gd name="connsiteX3" fmla="*/ 1908363 w 3816725"/>
                <a:gd name="connsiteY3" fmla="*/ 1195844 h 1195843"/>
                <a:gd name="connsiteX4" fmla="*/ 0 w 3816725"/>
                <a:gd name="connsiteY4" fmla="*/ 597922 h 1195843"/>
                <a:gd name="connsiteX0" fmla="*/ 1908363 w 3816726"/>
                <a:gd name="connsiteY0" fmla="*/ 1195844 h 1287284"/>
                <a:gd name="connsiteX1" fmla="*/ 0 w 3816726"/>
                <a:gd name="connsiteY1" fmla="*/ 597922 h 1287284"/>
                <a:gd name="connsiteX2" fmla="*/ 1908363 w 3816726"/>
                <a:gd name="connsiteY2" fmla="*/ 0 h 1287284"/>
                <a:gd name="connsiteX3" fmla="*/ 3816726 w 3816726"/>
                <a:gd name="connsiteY3" fmla="*/ 597922 h 1287284"/>
                <a:gd name="connsiteX4" fmla="*/ 1999803 w 3816726"/>
                <a:gd name="connsiteY4" fmla="*/ 1287284 h 1287284"/>
                <a:gd name="connsiteX0" fmla="*/ 1908363 w 3816726"/>
                <a:gd name="connsiteY0" fmla="*/ 1195844 h 1195844"/>
                <a:gd name="connsiteX1" fmla="*/ 0 w 3816726"/>
                <a:gd name="connsiteY1" fmla="*/ 597922 h 1195844"/>
                <a:gd name="connsiteX2" fmla="*/ 1908363 w 3816726"/>
                <a:gd name="connsiteY2" fmla="*/ 0 h 1195844"/>
                <a:gd name="connsiteX3" fmla="*/ 3816726 w 3816726"/>
                <a:gd name="connsiteY3" fmla="*/ 597922 h 1195844"/>
                <a:gd name="connsiteX0" fmla="*/ 0 w 3816726"/>
                <a:gd name="connsiteY0" fmla="*/ 597922 h 597922"/>
                <a:gd name="connsiteX1" fmla="*/ 1908363 w 3816726"/>
                <a:gd name="connsiteY1" fmla="*/ 0 h 597922"/>
                <a:gd name="connsiteX2" fmla="*/ 3816726 w 3816726"/>
                <a:gd name="connsiteY2" fmla="*/ 597922 h 5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6726" h="597922">
                  <a:moveTo>
                    <a:pt x="0" y="597922"/>
                  </a:moveTo>
                  <a:cubicBezTo>
                    <a:pt x="0" y="267699"/>
                    <a:pt x="854403" y="0"/>
                    <a:pt x="1908363" y="0"/>
                  </a:cubicBezTo>
                  <a:cubicBezTo>
                    <a:pt x="2962323" y="0"/>
                    <a:pt x="3816726" y="267699"/>
                    <a:pt x="3816726" y="597922"/>
                  </a:cubicBezTo>
                </a:path>
              </a:pathLst>
            </a:custGeom>
            <a:noFill/>
            <a:ln w="22225"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76">
              <a:extLst>
                <a:ext uri="{FF2B5EF4-FFF2-40B4-BE49-F238E27FC236}">
                  <a16:creationId xmlns:a16="http://schemas.microsoft.com/office/drawing/2014/main" id="{97C60D2D-D25F-4141-BB32-AD5696A4C0DD}"/>
                </a:ext>
              </a:extLst>
            </p:cNvPr>
            <p:cNvSpPr/>
            <p:nvPr/>
          </p:nvSpPr>
          <p:spPr>
            <a:xfrm>
              <a:off x="3743358" y="3460465"/>
              <a:ext cx="1810612" cy="347672"/>
            </a:xfrm>
            <a:custGeom>
              <a:avLst/>
              <a:gdLst>
                <a:gd name="connsiteX0" fmla="*/ 0 w 3816725"/>
                <a:gd name="connsiteY0" fmla="*/ 597922 h 1195843"/>
                <a:gd name="connsiteX1" fmla="*/ 1908363 w 3816725"/>
                <a:gd name="connsiteY1" fmla="*/ 0 h 1195843"/>
                <a:gd name="connsiteX2" fmla="*/ 3816726 w 3816725"/>
                <a:gd name="connsiteY2" fmla="*/ 597922 h 1195843"/>
                <a:gd name="connsiteX3" fmla="*/ 1908363 w 3816725"/>
                <a:gd name="connsiteY3" fmla="*/ 1195844 h 1195843"/>
                <a:gd name="connsiteX4" fmla="*/ 0 w 3816725"/>
                <a:gd name="connsiteY4" fmla="*/ 597922 h 1195843"/>
                <a:gd name="connsiteX0" fmla="*/ 1908363 w 3816726"/>
                <a:gd name="connsiteY0" fmla="*/ 1195844 h 1287284"/>
                <a:gd name="connsiteX1" fmla="*/ 0 w 3816726"/>
                <a:gd name="connsiteY1" fmla="*/ 597922 h 1287284"/>
                <a:gd name="connsiteX2" fmla="*/ 1908363 w 3816726"/>
                <a:gd name="connsiteY2" fmla="*/ 0 h 1287284"/>
                <a:gd name="connsiteX3" fmla="*/ 3816726 w 3816726"/>
                <a:gd name="connsiteY3" fmla="*/ 597922 h 1287284"/>
                <a:gd name="connsiteX4" fmla="*/ 1999803 w 3816726"/>
                <a:gd name="connsiteY4" fmla="*/ 1287284 h 1287284"/>
                <a:gd name="connsiteX0" fmla="*/ 1908363 w 3816726"/>
                <a:gd name="connsiteY0" fmla="*/ 1195844 h 1195844"/>
                <a:gd name="connsiteX1" fmla="*/ 0 w 3816726"/>
                <a:gd name="connsiteY1" fmla="*/ 597922 h 1195844"/>
                <a:gd name="connsiteX2" fmla="*/ 1908363 w 3816726"/>
                <a:gd name="connsiteY2" fmla="*/ 0 h 1195844"/>
                <a:gd name="connsiteX3" fmla="*/ 3816726 w 3816726"/>
                <a:gd name="connsiteY3" fmla="*/ 597922 h 1195844"/>
                <a:gd name="connsiteX0" fmla="*/ 0 w 3816726"/>
                <a:gd name="connsiteY0" fmla="*/ 597922 h 597922"/>
                <a:gd name="connsiteX1" fmla="*/ 1908363 w 3816726"/>
                <a:gd name="connsiteY1" fmla="*/ 0 h 597922"/>
                <a:gd name="connsiteX2" fmla="*/ 3816726 w 3816726"/>
                <a:gd name="connsiteY2" fmla="*/ 597922 h 59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6726" h="597922">
                  <a:moveTo>
                    <a:pt x="0" y="597922"/>
                  </a:moveTo>
                  <a:cubicBezTo>
                    <a:pt x="0" y="267699"/>
                    <a:pt x="854403" y="0"/>
                    <a:pt x="1908363" y="0"/>
                  </a:cubicBezTo>
                  <a:cubicBezTo>
                    <a:pt x="2962323" y="0"/>
                    <a:pt x="3816726" y="267699"/>
                    <a:pt x="3816726" y="597922"/>
                  </a:cubicBezTo>
                </a:path>
              </a:pathLst>
            </a:custGeom>
            <a:noFill/>
            <a:ln w="22225"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29AF260-A772-4088-8D72-DB2762049711}"/>
              </a:ext>
            </a:extLst>
          </p:cNvPr>
          <p:cNvSpPr txBox="1"/>
          <p:nvPr/>
        </p:nvSpPr>
        <p:spPr>
          <a:xfrm>
            <a:off x="2489390" y="2571750"/>
            <a:ext cx="18165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Nugget Encoder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948C68-1B9A-4621-B846-D184832D3349}"/>
              </a:ext>
            </a:extLst>
          </p:cNvPr>
          <p:cNvSpPr txBox="1"/>
          <p:nvPr/>
        </p:nvSpPr>
        <p:spPr>
          <a:xfrm>
            <a:off x="5546504" y="2571750"/>
            <a:ext cx="1847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Sequence Model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65DCC9-0CCF-4479-A0DC-2947C181B186}"/>
              </a:ext>
            </a:extLst>
          </p:cNvPr>
          <p:cNvGrpSpPr/>
          <p:nvPr/>
        </p:nvGrpSpPr>
        <p:grpSpPr>
          <a:xfrm>
            <a:off x="1557346" y="3442094"/>
            <a:ext cx="2784892" cy="650361"/>
            <a:chOff x="1557346" y="3852014"/>
            <a:chExt cx="2784892" cy="6503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A7F8AB-4967-4DE6-8591-A68E1755A5EF}"/>
                </a:ext>
              </a:extLst>
            </p:cNvPr>
            <p:cNvGrpSpPr/>
            <p:nvPr/>
          </p:nvGrpSpPr>
          <p:grpSpPr>
            <a:xfrm>
              <a:off x="1557346" y="3852014"/>
              <a:ext cx="1306824" cy="206375"/>
              <a:chOff x="897683" y="4363400"/>
              <a:chExt cx="1306824" cy="20637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5931C41-D777-4FF5-B1DB-7FFD9A81AB65}"/>
                  </a:ext>
                </a:extLst>
              </p:cNvPr>
              <p:cNvSpPr/>
              <p:nvPr/>
            </p:nvSpPr>
            <p:spPr>
              <a:xfrm>
                <a:off x="897683" y="4363400"/>
                <a:ext cx="1306824" cy="2063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8F5F4D4-7459-4DE9-8912-0AF13676F530}"/>
                  </a:ext>
                </a:extLst>
              </p:cNvPr>
              <p:cNvSpPr/>
              <p:nvPr/>
            </p:nvSpPr>
            <p:spPr>
              <a:xfrm>
                <a:off x="1232085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397F84E-B66F-4181-AA01-97A4D123CFF3}"/>
                  </a:ext>
                </a:extLst>
              </p:cNvPr>
              <p:cNvSpPr/>
              <p:nvPr/>
            </p:nvSpPr>
            <p:spPr>
              <a:xfrm>
                <a:off x="1481802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0930C98-DDA2-45C3-A41B-CB5CA4C1F94D}"/>
                  </a:ext>
                </a:extLst>
              </p:cNvPr>
              <p:cNvSpPr/>
              <p:nvPr/>
            </p:nvSpPr>
            <p:spPr>
              <a:xfrm>
                <a:off x="1731519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1E982E-B538-4ED3-823E-7A4BCB2F5CF3}"/>
                  </a:ext>
                </a:extLst>
              </p:cNvPr>
              <p:cNvSpPr/>
              <p:nvPr/>
            </p:nvSpPr>
            <p:spPr>
              <a:xfrm>
                <a:off x="1981236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40D031-E86F-42D1-801E-CD26ADD15796}"/>
                  </a:ext>
                </a:extLst>
              </p:cNvPr>
              <p:cNvSpPr/>
              <p:nvPr/>
            </p:nvSpPr>
            <p:spPr>
              <a:xfrm>
                <a:off x="982368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2B2F2D-D7A1-43CB-A196-3D2D4606ECFC}"/>
                </a:ext>
              </a:extLst>
            </p:cNvPr>
            <p:cNvSpPr txBox="1"/>
            <p:nvPr/>
          </p:nvSpPr>
          <p:spPr>
            <a:xfrm>
              <a:off x="2152440" y="4102265"/>
              <a:ext cx="18170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past segments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2B051B3-1771-4649-9A01-67CBAAFC1F0B}"/>
                </a:ext>
              </a:extLst>
            </p:cNvPr>
            <p:cNvGrpSpPr/>
            <p:nvPr/>
          </p:nvGrpSpPr>
          <p:grpSpPr>
            <a:xfrm>
              <a:off x="3035414" y="3852014"/>
              <a:ext cx="1306824" cy="206375"/>
              <a:chOff x="897683" y="4363400"/>
              <a:chExt cx="1306824" cy="206375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D41B293-316F-4A07-8A4A-ACC5AFEBE9CC}"/>
                  </a:ext>
                </a:extLst>
              </p:cNvPr>
              <p:cNvSpPr/>
              <p:nvPr/>
            </p:nvSpPr>
            <p:spPr>
              <a:xfrm>
                <a:off x="897683" y="4363400"/>
                <a:ext cx="1306824" cy="2063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0556EE8-008C-42A3-B409-DA83CF14F879}"/>
                  </a:ext>
                </a:extLst>
              </p:cNvPr>
              <p:cNvSpPr/>
              <p:nvPr/>
            </p:nvSpPr>
            <p:spPr>
              <a:xfrm>
                <a:off x="1232085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832967A-2165-4164-A74E-07FF761B197B}"/>
                  </a:ext>
                </a:extLst>
              </p:cNvPr>
              <p:cNvSpPr/>
              <p:nvPr/>
            </p:nvSpPr>
            <p:spPr>
              <a:xfrm>
                <a:off x="1481802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E7028EE-DDC0-4C12-96FE-8A2DB85C0B3C}"/>
                  </a:ext>
                </a:extLst>
              </p:cNvPr>
              <p:cNvSpPr/>
              <p:nvPr/>
            </p:nvSpPr>
            <p:spPr>
              <a:xfrm>
                <a:off x="1731519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C9E1292-7F7B-4ED5-B8DF-4C6FDC690299}"/>
                  </a:ext>
                </a:extLst>
              </p:cNvPr>
              <p:cNvSpPr/>
              <p:nvPr/>
            </p:nvSpPr>
            <p:spPr>
              <a:xfrm>
                <a:off x="1981236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B47568-3BFD-4E1C-92CE-8015C621E1D7}"/>
                  </a:ext>
                </a:extLst>
              </p:cNvPr>
              <p:cNvSpPr/>
              <p:nvPr/>
            </p:nvSpPr>
            <p:spPr>
              <a:xfrm>
                <a:off x="982368" y="4407276"/>
                <a:ext cx="123825" cy="12382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63DE441-9D18-4E3C-9530-673DCCD0FE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389887"/>
            <a:ext cx="8096622" cy="10907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Transformers suffer from quadratic complexity.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Compress the history with Nugget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4E9093-FF04-4E7A-B65E-69D4C373FDE0}"/>
                  </a:ext>
                </a:extLst>
              </p:cNvPr>
              <p:cNvSpPr txBox="1"/>
              <p:nvPr/>
            </p:nvSpPr>
            <p:spPr>
              <a:xfrm>
                <a:off x="1771187" y="4213946"/>
                <a:ext cx="211705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#past segments: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4E9093-FF04-4E7A-B65E-69D4C373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87" y="4213946"/>
                <a:ext cx="2117054" cy="369332"/>
              </a:xfrm>
              <a:prstGeom prst="rect">
                <a:avLst/>
              </a:prstGeom>
              <a:blipFill>
                <a:blip r:embed="rId2"/>
                <a:stretch>
                  <a:fillRect l="-2292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9EDC36D-3613-49D8-A72A-4F7D692FE171}"/>
              </a:ext>
            </a:extLst>
          </p:cNvPr>
          <p:cNvGrpSpPr/>
          <p:nvPr/>
        </p:nvGrpSpPr>
        <p:grpSpPr>
          <a:xfrm>
            <a:off x="255424" y="2691951"/>
            <a:ext cx="1830469" cy="652223"/>
            <a:chOff x="255424" y="2691951"/>
            <a:chExt cx="1830469" cy="652223"/>
          </a:xfrm>
        </p:grpSpPr>
        <p:cxnSp>
          <p:nvCxnSpPr>
            <p:cNvPr id="50" name="Connector: Curved 49">
              <a:extLst>
                <a:ext uri="{FF2B5EF4-FFF2-40B4-BE49-F238E27FC236}">
                  <a16:creationId xmlns:a16="http://schemas.microsoft.com/office/drawing/2014/main" id="{1A3517DC-2FF2-4A0D-9A4A-63567EE3E632}"/>
                </a:ext>
              </a:extLst>
            </p:cNvPr>
            <p:cNvCxnSpPr>
              <a:cxnSpLocks/>
            </p:cNvCxnSpPr>
            <p:nvPr/>
          </p:nvCxnSpPr>
          <p:spPr>
            <a:xfrm>
              <a:off x="1432481" y="2843162"/>
              <a:ext cx="653412" cy="501012"/>
            </a:xfrm>
            <a:prstGeom prst="curvedConnector2">
              <a:avLst/>
            </a:prstGeom>
            <a:ln w="15875">
              <a:solidFill>
                <a:srgbClr val="009B77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6E5D5B-9E1A-42D4-BA9A-DF02302593EC}"/>
                </a:ext>
              </a:extLst>
            </p:cNvPr>
            <p:cNvSpPr txBox="1"/>
            <p:nvPr/>
          </p:nvSpPr>
          <p:spPr>
            <a:xfrm>
              <a:off x="255424" y="2691951"/>
              <a:ext cx="130471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128 tokens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7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4" grpId="0" build="p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BE5A-95E6-423E-9361-32D0775E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Nugget-assisted LM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E473FC-92BB-4FFD-982B-04F53050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4" y="1474467"/>
            <a:ext cx="6973829" cy="31699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0F273-4228-4B1E-89CC-2D5DFC2D741F}"/>
              </a:ext>
            </a:extLst>
          </p:cNvPr>
          <p:cNvGrpSpPr/>
          <p:nvPr/>
        </p:nvGrpSpPr>
        <p:grpSpPr>
          <a:xfrm>
            <a:off x="4772417" y="1295109"/>
            <a:ext cx="2495006" cy="685678"/>
            <a:chOff x="255424" y="2691951"/>
            <a:chExt cx="2495006" cy="685678"/>
          </a:xfrm>
        </p:grpSpPr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1ED5C3D6-4BFE-4BE4-AA56-747A2004F9A3}"/>
                </a:ext>
              </a:extLst>
            </p:cNvPr>
            <p:cNvCxnSpPr>
              <a:cxnSpLocks/>
            </p:cNvCxnSpPr>
            <p:nvPr/>
          </p:nvCxnSpPr>
          <p:spPr>
            <a:xfrm>
              <a:off x="2097018" y="2876617"/>
              <a:ext cx="653412" cy="501012"/>
            </a:xfrm>
            <a:prstGeom prst="curvedConnector2">
              <a:avLst/>
            </a:prstGeom>
            <a:ln w="12700">
              <a:solidFill>
                <a:srgbClr val="009B77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D6F51-33DD-4863-9285-4D2B50267291}"/>
                    </a:ext>
                  </a:extLst>
                </p:cNvPr>
                <p:cNvSpPr txBox="1"/>
                <p:nvPr/>
              </p:nvSpPr>
              <p:spPr>
                <a:xfrm>
                  <a:off x="255424" y="2691951"/>
                  <a:ext cx="1841594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baseline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D6F51-33DD-4863-9285-4D2B50267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24" y="2691951"/>
                  <a:ext cx="184159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632" t="-6349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1517B6-7AFF-4540-A507-887EBD494D46}"/>
              </a:ext>
            </a:extLst>
          </p:cNvPr>
          <p:cNvGrpSpPr/>
          <p:nvPr/>
        </p:nvGrpSpPr>
        <p:grpSpPr>
          <a:xfrm>
            <a:off x="120698" y="1529930"/>
            <a:ext cx="1465733" cy="2410419"/>
            <a:chOff x="315008" y="1907120"/>
            <a:chExt cx="1465733" cy="241041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2A20D04-E171-4969-9082-DB91BF8B902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199369" y="3271182"/>
              <a:ext cx="1697009" cy="395705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0202D-9955-4EB7-819B-25DD4B5F9AFE}"/>
                </a:ext>
              </a:extLst>
            </p:cNvPr>
            <p:cNvSpPr txBox="1"/>
            <p:nvPr/>
          </p:nvSpPr>
          <p:spPr>
            <a:xfrm>
              <a:off x="315008" y="1907120"/>
              <a:ext cx="1465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F4520"/>
                  </a:solidFill>
                </a:rPr>
                <a:t>better performance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4F7BCD-487C-47AC-8171-EAE587811625}"/>
              </a:ext>
            </a:extLst>
          </p:cNvPr>
          <p:cNvGrpSpPr/>
          <p:nvPr/>
        </p:nvGrpSpPr>
        <p:grpSpPr>
          <a:xfrm flipH="1">
            <a:off x="3644938" y="4507756"/>
            <a:ext cx="3106382" cy="435816"/>
            <a:chOff x="3911795" y="4244866"/>
            <a:chExt cx="3563038" cy="435816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CB15BC6-44A5-4511-907B-B0B7E3AA3FC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911795" y="4284977"/>
              <a:ext cx="1697009" cy="395705"/>
            </a:xfrm>
            <a:custGeom>
              <a:avLst/>
              <a:gdLst>
                <a:gd name="T0" fmla="*/ 707 w 727"/>
                <a:gd name="T1" fmla="*/ 207 h 473"/>
                <a:gd name="T2" fmla="*/ 669 w 727"/>
                <a:gd name="T3" fmla="*/ 181 h 473"/>
                <a:gd name="T4" fmla="*/ 629 w 727"/>
                <a:gd name="T5" fmla="*/ 159 h 473"/>
                <a:gd name="T6" fmla="*/ 594 w 727"/>
                <a:gd name="T7" fmla="*/ 130 h 473"/>
                <a:gd name="T8" fmla="*/ 557 w 727"/>
                <a:gd name="T9" fmla="*/ 104 h 473"/>
                <a:gd name="T10" fmla="*/ 520 w 727"/>
                <a:gd name="T11" fmla="*/ 77 h 473"/>
                <a:gd name="T12" fmla="*/ 490 w 727"/>
                <a:gd name="T13" fmla="*/ 42 h 473"/>
                <a:gd name="T14" fmla="*/ 454 w 727"/>
                <a:gd name="T15" fmla="*/ 14 h 473"/>
                <a:gd name="T16" fmla="*/ 416 w 727"/>
                <a:gd name="T17" fmla="*/ 30 h 473"/>
                <a:gd name="T18" fmla="*/ 417 w 727"/>
                <a:gd name="T19" fmla="*/ 71 h 473"/>
                <a:gd name="T20" fmla="*/ 370 w 727"/>
                <a:gd name="T21" fmla="*/ 110 h 473"/>
                <a:gd name="T22" fmla="*/ 324 w 727"/>
                <a:gd name="T23" fmla="*/ 107 h 473"/>
                <a:gd name="T24" fmla="*/ 278 w 727"/>
                <a:gd name="T25" fmla="*/ 114 h 473"/>
                <a:gd name="T26" fmla="*/ 232 w 727"/>
                <a:gd name="T27" fmla="*/ 114 h 473"/>
                <a:gd name="T28" fmla="*/ 186 w 727"/>
                <a:gd name="T29" fmla="*/ 114 h 473"/>
                <a:gd name="T30" fmla="*/ 141 w 727"/>
                <a:gd name="T31" fmla="*/ 111 h 473"/>
                <a:gd name="T32" fmla="*/ 95 w 727"/>
                <a:gd name="T33" fmla="*/ 117 h 473"/>
                <a:gd name="T34" fmla="*/ 49 w 727"/>
                <a:gd name="T35" fmla="*/ 107 h 473"/>
                <a:gd name="T36" fmla="*/ 6 w 727"/>
                <a:gd name="T37" fmla="*/ 162 h 473"/>
                <a:gd name="T38" fmla="*/ 5 w 727"/>
                <a:gd name="T39" fmla="*/ 213 h 473"/>
                <a:gd name="T40" fmla="*/ 0 w 727"/>
                <a:gd name="T41" fmla="*/ 263 h 473"/>
                <a:gd name="T42" fmla="*/ 8 w 727"/>
                <a:gd name="T43" fmla="*/ 314 h 473"/>
                <a:gd name="T44" fmla="*/ 49 w 727"/>
                <a:gd name="T45" fmla="*/ 361 h 473"/>
                <a:gd name="T46" fmla="*/ 95 w 727"/>
                <a:gd name="T47" fmla="*/ 362 h 473"/>
                <a:gd name="T48" fmla="*/ 141 w 727"/>
                <a:gd name="T49" fmla="*/ 362 h 473"/>
                <a:gd name="T50" fmla="*/ 186 w 727"/>
                <a:gd name="T51" fmla="*/ 365 h 473"/>
                <a:gd name="T52" fmla="*/ 232 w 727"/>
                <a:gd name="T53" fmla="*/ 364 h 473"/>
                <a:gd name="T54" fmla="*/ 278 w 727"/>
                <a:gd name="T55" fmla="*/ 361 h 473"/>
                <a:gd name="T56" fmla="*/ 324 w 727"/>
                <a:gd name="T57" fmla="*/ 365 h 473"/>
                <a:gd name="T58" fmla="*/ 370 w 727"/>
                <a:gd name="T59" fmla="*/ 361 h 473"/>
                <a:gd name="T60" fmla="*/ 411 w 727"/>
                <a:gd name="T61" fmla="*/ 405 h 473"/>
                <a:gd name="T62" fmla="*/ 416 w 727"/>
                <a:gd name="T63" fmla="*/ 446 h 473"/>
                <a:gd name="T64" fmla="*/ 452 w 727"/>
                <a:gd name="T65" fmla="*/ 459 h 473"/>
                <a:gd name="T66" fmla="*/ 487 w 727"/>
                <a:gd name="T67" fmla="*/ 431 h 473"/>
                <a:gd name="T68" fmla="*/ 524 w 727"/>
                <a:gd name="T69" fmla="*/ 404 h 473"/>
                <a:gd name="T70" fmla="*/ 557 w 727"/>
                <a:gd name="T71" fmla="*/ 373 h 473"/>
                <a:gd name="T72" fmla="*/ 594 w 727"/>
                <a:gd name="T73" fmla="*/ 345 h 473"/>
                <a:gd name="T74" fmla="*/ 632 w 727"/>
                <a:gd name="T75" fmla="*/ 321 h 473"/>
                <a:gd name="T76" fmla="*/ 668 w 727"/>
                <a:gd name="T77" fmla="*/ 292 h 473"/>
                <a:gd name="T78" fmla="*/ 704 w 727"/>
                <a:gd name="T79" fmla="*/ 265 h 473"/>
                <a:gd name="T80" fmla="*/ 707 w 727"/>
                <a:gd name="T81" fmla="*/ 20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7" h="473">
                  <a:moveTo>
                    <a:pt x="707" y="207"/>
                  </a:moveTo>
                  <a:cubicBezTo>
                    <a:pt x="689" y="194"/>
                    <a:pt x="688" y="195"/>
                    <a:pt x="669" y="181"/>
                  </a:cubicBezTo>
                  <a:cubicBezTo>
                    <a:pt x="651" y="168"/>
                    <a:pt x="647" y="173"/>
                    <a:pt x="629" y="159"/>
                  </a:cubicBezTo>
                  <a:cubicBezTo>
                    <a:pt x="611" y="145"/>
                    <a:pt x="612" y="144"/>
                    <a:pt x="594" y="130"/>
                  </a:cubicBezTo>
                  <a:cubicBezTo>
                    <a:pt x="576" y="116"/>
                    <a:pt x="575" y="118"/>
                    <a:pt x="557" y="104"/>
                  </a:cubicBezTo>
                  <a:cubicBezTo>
                    <a:pt x="539" y="91"/>
                    <a:pt x="539" y="91"/>
                    <a:pt x="520" y="77"/>
                  </a:cubicBezTo>
                  <a:cubicBezTo>
                    <a:pt x="502" y="63"/>
                    <a:pt x="508" y="55"/>
                    <a:pt x="490" y="42"/>
                  </a:cubicBezTo>
                  <a:cubicBezTo>
                    <a:pt x="472" y="28"/>
                    <a:pt x="472" y="28"/>
                    <a:pt x="454" y="14"/>
                  </a:cubicBezTo>
                  <a:cubicBezTo>
                    <a:pt x="436" y="0"/>
                    <a:pt x="416" y="10"/>
                    <a:pt x="416" y="30"/>
                  </a:cubicBezTo>
                  <a:cubicBezTo>
                    <a:pt x="416" y="51"/>
                    <a:pt x="417" y="51"/>
                    <a:pt x="417" y="71"/>
                  </a:cubicBezTo>
                  <a:cubicBezTo>
                    <a:pt x="417" y="92"/>
                    <a:pt x="392" y="110"/>
                    <a:pt x="370" y="110"/>
                  </a:cubicBezTo>
                  <a:cubicBezTo>
                    <a:pt x="347" y="110"/>
                    <a:pt x="347" y="107"/>
                    <a:pt x="324" y="107"/>
                  </a:cubicBezTo>
                  <a:cubicBezTo>
                    <a:pt x="301" y="107"/>
                    <a:pt x="301" y="114"/>
                    <a:pt x="278" y="114"/>
                  </a:cubicBezTo>
                  <a:cubicBezTo>
                    <a:pt x="255" y="114"/>
                    <a:pt x="255" y="114"/>
                    <a:pt x="232" y="114"/>
                  </a:cubicBezTo>
                  <a:cubicBezTo>
                    <a:pt x="209" y="114"/>
                    <a:pt x="209" y="114"/>
                    <a:pt x="186" y="114"/>
                  </a:cubicBezTo>
                  <a:cubicBezTo>
                    <a:pt x="164" y="114"/>
                    <a:pt x="164" y="111"/>
                    <a:pt x="141" y="111"/>
                  </a:cubicBezTo>
                  <a:cubicBezTo>
                    <a:pt x="118" y="111"/>
                    <a:pt x="118" y="117"/>
                    <a:pt x="95" y="117"/>
                  </a:cubicBezTo>
                  <a:cubicBezTo>
                    <a:pt x="72" y="117"/>
                    <a:pt x="72" y="107"/>
                    <a:pt x="49" y="107"/>
                  </a:cubicBezTo>
                  <a:cubicBezTo>
                    <a:pt x="26" y="107"/>
                    <a:pt x="6" y="137"/>
                    <a:pt x="6" y="162"/>
                  </a:cubicBezTo>
                  <a:cubicBezTo>
                    <a:pt x="6" y="188"/>
                    <a:pt x="5" y="188"/>
                    <a:pt x="5" y="213"/>
                  </a:cubicBezTo>
                  <a:cubicBezTo>
                    <a:pt x="5" y="238"/>
                    <a:pt x="0" y="238"/>
                    <a:pt x="0" y="263"/>
                  </a:cubicBezTo>
                  <a:cubicBezTo>
                    <a:pt x="0" y="288"/>
                    <a:pt x="8" y="288"/>
                    <a:pt x="8" y="314"/>
                  </a:cubicBezTo>
                  <a:cubicBezTo>
                    <a:pt x="8" y="339"/>
                    <a:pt x="26" y="361"/>
                    <a:pt x="49" y="361"/>
                  </a:cubicBezTo>
                  <a:cubicBezTo>
                    <a:pt x="72" y="361"/>
                    <a:pt x="72" y="362"/>
                    <a:pt x="95" y="362"/>
                  </a:cubicBezTo>
                  <a:cubicBezTo>
                    <a:pt x="118" y="362"/>
                    <a:pt x="118" y="362"/>
                    <a:pt x="141" y="362"/>
                  </a:cubicBezTo>
                  <a:cubicBezTo>
                    <a:pt x="164" y="362"/>
                    <a:pt x="164" y="365"/>
                    <a:pt x="186" y="365"/>
                  </a:cubicBezTo>
                  <a:cubicBezTo>
                    <a:pt x="209" y="365"/>
                    <a:pt x="209" y="364"/>
                    <a:pt x="232" y="364"/>
                  </a:cubicBezTo>
                  <a:cubicBezTo>
                    <a:pt x="255" y="364"/>
                    <a:pt x="255" y="361"/>
                    <a:pt x="278" y="361"/>
                  </a:cubicBezTo>
                  <a:cubicBezTo>
                    <a:pt x="301" y="361"/>
                    <a:pt x="301" y="365"/>
                    <a:pt x="324" y="365"/>
                  </a:cubicBezTo>
                  <a:cubicBezTo>
                    <a:pt x="347" y="365"/>
                    <a:pt x="347" y="361"/>
                    <a:pt x="370" y="361"/>
                  </a:cubicBezTo>
                  <a:cubicBezTo>
                    <a:pt x="392" y="361"/>
                    <a:pt x="411" y="384"/>
                    <a:pt x="411" y="405"/>
                  </a:cubicBezTo>
                  <a:cubicBezTo>
                    <a:pt x="411" y="425"/>
                    <a:pt x="416" y="425"/>
                    <a:pt x="416" y="446"/>
                  </a:cubicBezTo>
                  <a:cubicBezTo>
                    <a:pt x="416" y="466"/>
                    <a:pt x="434" y="473"/>
                    <a:pt x="452" y="459"/>
                  </a:cubicBezTo>
                  <a:cubicBezTo>
                    <a:pt x="470" y="446"/>
                    <a:pt x="469" y="444"/>
                    <a:pt x="487" y="431"/>
                  </a:cubicBezTo>
                  <a:cubicBezTo>
                    <a:pt x="505" y="417"/>
                    <a:pt x="506" y="417"/>
                    <a:pt x="524" y="404"/>
                  </a:cubicBezTo>
                  <a:cubicBezTo>
                    <a:pt x="542" y="390"/>
                    <a:pt x="539" y="387"/>
                    <a:pt x="557" y="373"/>
                  </a:cubicBezTo>
                  <a:cubicBezTo>
                    <a:pt x="576" y="359"/>
                    <a:pt x="575" y="359"/>
                    <a:pt x="594" y="345"/>
                  </a:cubicBezTo>
                  <a:cubicBezTo>
                    <a:pt x="612" y="331"/>
                    <a:pt x="614" y="335"/>
                    <a:pt x="632" y="321"/>
                  </a:cubicBezTo>
                  <a:cubicBezTo>
                    <a:pt x="650" y="307"/>
                    <a:pt x="650" y="306"/>
                    <a:pt x="668" y="292"/>
                  </a:cubicBezTo>
                  <a:cubicBezTo>
                    <a:pt x="686" y="279"/>
                    <a:pt x="684" y="274"/>
                    <a:pt x="704" y="265"/>
                  </a:cubicBezTo>
                  <a:cubicBezTo>
                    <a:pt x="727" y="255"/>
                    <a:pt x="725" y="221"/>
                    <a:pt x="707" y="20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A91F2C-4084-46BA-BD77-3520F6AF63CF}"/>
                </a:ext>
              </a:extLst>
            </p:cNvPr>
            <p:cNvSpPr txBox="1"/>
            <p:nvPr/>
          </p:nvSpPr>
          <p:spPr>
            <a:xfrm>
              <a:off x="5777824" y="4244866"/>
              <a:ext cx="169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F4520"/>
                  </a:solidFill>
                </a:rPr>
                <a:t>more history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2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AB89-8D2B-4384-A0D1-E7CC17E7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 &amp; future work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F97CA-E61F-4761-B557-77169CFDBF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352" y="1389887"/>
            <a:ext cx="7977378" cy="30144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Nugget provides certified minimal information loss with higher compression ratio.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With further training with contrastive objectives, can Nugget make information retrieval more efficient?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In-context learning is constrained by the length of context, which can be compressed by Nugget.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step further, can LM reason over nuggets instead of natural language? Chain-of-thought with nuggets?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6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5372F-9F06-4522-97C3-90BD964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The Johns Hopkins University 2022.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839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Text representation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D8FFA-F02F-4B07-A798-9F2172FE9289}"/>
              </a:ext>
            </a:extLst>
          </p:cNvPr>
          <p:cNvSpPr txBox="1"/>
          <p:nvPr/>
        </p:nvSpPr>
        <p:spPr>
          <a:xfrm>
            <a:off x="483378" y="2656876"/>
            <a:ext cx="412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think  ,  therefore  I  am  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50735F-DD45-48D8-AEDB-699C717BAF8C}"/>
              </a:ext>
            </a:extLst>
          </p:cNvPr>
          <p:cNvGrpSpPr/>
          <p:nvPr/>
        </p:nvGrpSpPr>
        <p:grpSpPr>
          <a:xfrm>
            <a:off x="2353051" y="1265146"/>
            <a:ext cx="6019802" cy="422513"/>
            <a:chOff x="2353051" y="1265146"/>
            <a:chExt cx="6019802" cy="4225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5D311C-5F51-47CF-91D3-6F88040D5ABA}"/>
                </a:ext>
              </a:extLst>
            </p:cNvPr>
            <p:cNvSpPr/>
            <p:nvPr/>
          </p:nvSpPr>
          <p:spPr>
            <a:xfrm>
              <a:off x="2353051" y="1426924"/>
              <a:ext cx="244469" cy="244469"/>
            </a:xfrm>
            <a:prstGeom prst="ellipse">
              <a:avLst/>
            </a:prstGeom>
            <a:pattFill prst="wdUpDiag">
              <a:fgClr>
                <a:srgbClr val="2E75B6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0B1FE-91AD-4D0F-858D-AF06904656C0}"/>
                </a:ext>
              </a:extLst>
            </p:cNvPr>
            <p:cNvSpPr txBox="1"/>
            <p:nvPr/>
          </p:nvSpPr>
          <p:spPr>
            <a:xfrm>
              <a:off x="4861006" y="1287549"/>
              <a:ext cx="1747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passage-level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E4B786-E83D-43C4-87A6-C7DF3F25D42B}"/>
                </a:ext>
              </a:extLst>
            </p:cNvPr>
            <p:cNvSpPr txBox="1"/>
            <p:nvPr/>
          </p:nvSpPr>
          <p:spPr>
            <a:xfrm>
              <a:off x="6872377" y="1265146"/>
              <a:ext cx="1500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e.g. SBERT</a:t>
              </a:r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45298E4-478A-4FB2-BF85-91B185A5C9DA}"/>
              </a:ext>
            </a:extLst>
          </p:cNvPr>
          <p:cNvSpPr/>
          <p:nvPr/>
        </p:nvSpPr>
        <p:spPr>
          <a:xfrm>
            <a:off x="852073" y="1807344"/>
            <a:ext cx="3246426" cy="96085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DFC3D5-4C2D-4919-BC3D-B1E3DEAC3DB4}"/>
              </a:ext>
            </a:extLst>
          </p:cNvPr>
          <p:cNvGrpSpPr/>
          <p:nvPr/>
        </p:nvGrpSpPr>
        <p:grpSpPr>
          <a:xfrm>
            <a:off x="533919" y="1972212"/>
            <a:ext cx="8076162" cy="400110"/>
            <a:chOff x="533919" y="1972212"/>
            <a:chExt cx="8076162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1D1012-5D2C-4916-B3AA-6ADC31FA929E}"/>
                </a:ext>
              </a:extLst>
            </p:cNvPr>
            <p:cNvSpPr/>
            <p:nvPr/>
          </p:nvSpPr>
          <p:spPr>
            <a:xfrm>
              <a:off x="1154006" y="2050948"/>
              <a:ext cx="244469" cy="2444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5E9F0F-1AE1-4B45-B4CC-FA4217E8BA85}"/>
                </a:ext>
              </a:extLst>
            </p:cNvPr>
            <p:cNvSpPr/>
            <p:nvPr/>
          </p:nvSpPr>
          <p:spPr>
            <a:xfrm>
              <a:off x="1700408" y="2050948"/>
              <a:ext cx="244469" cy="2444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F3E5ED-0D18-4930-98D3-29CCD13718C0}"/>
                </a:ext>
              </a:extLst>
            </p:cNvPr>
            <p:cNvSpPr/>
            <p:nvPr/>
          </p:nvSpPr>
          <p:spPr>
            <a:xfrm>
              <a:off x="2561410" y="2050948"/>
              <a:ext cx="244469" cy="24446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E549F0-7241-4900-A4E4-61189D8F2251}"/>
                </a:ext>
              </a:extLst>
            </p:cNvPr>
            <p:cNvSpPr/>
            <p:nvPr/>
          </p:nvSpPr>
          <p:spPr>
            <a:xfrm>
              <a:off x="3450771" y="2050948"/>
              <a:ext cx="244469" cy="2444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6DD643-F6A9-4F09-A40A-954B3DDD2EAA}"/>
                </a:ext>
              </a:extLst>
            </p:cNvPr>
            <p:cNvSpPr/>
            <p:nvPr/>
          </p:nvSpPr>
          <p:spPr>
            <a:xfrm>
              <a:off x="3882762" y="2050948"/>
              <a:ext cx="244469" cy="24446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B89F6C-DE58-46D8-B476-417796006F4B}"/>
                </a:ext>
              </a:extLst>
            </p:cNvPr>
            <p:cNvSpPr/>
            <p:nvPr/>
          </p:nvSpPr>
          <p:spPr>
            <a:xfrm>
              <a:off x="4284531" y="2050948"/>
              <a:ext cx="244469" cy="24446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66B0E6-9394-4455-8DBF-32A7A1B66F27}"/>
                </a:ext>
              </a:extLst>
            </p:cNvPr>
            <p:cNvSpPr/>
            <p:nvPr/>
          </p:nvSpPr>
          <p:spPr>
            <a:xfrm>
              <a:off x="533919" y="2050948"/>
              <a:ext cx="244469" cy="2444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CE9015-AD63-4325-B3DC-4638D5E91CB0}"/>
                </a:ext>
              </a:extLst>
            </p:cNvPr>
            <p:cNvSpPr txBox="1"/>
            <p:nvPr/>
          </p:nvSpPr>
          <p:spPr>
            <a:xfrm>
              <a:off x="4861006" y="1972212"/>
              <a:ext cx="1747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token-level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F0CF9A-C94C-4918-A50F-209E75DF2DAB}"/>
                </a:ext>
              </a:extLst>
            </p:cNvPr>
            <p:cNvSpPr txBox="1"/>
            <p:nvPr/>
          </p:nvSpPr>
          <p:spPr>
            <a:xfrm>
              <a:off x="6872376" y="1972212"/>
              <a:ext cx="1737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e.g. </a:t>
              </a: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</a:rPr>
                <a:t>ColBERT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EA7C4A-DCD9-44F5-BD07-CBC6F28BFBA2}"/>
              </a:ext>
            </a:extLst>
          </p:cNvPr>
          <p:cNvGrpSpPr/>
          <p:nvPr/>
        </p:nvGrpSpPr>
        <p:grpSpPr>
          <a:xfrm>
            <a:off x="656153" y="3129661"/>
            <a:ext cx="8077029" cy="1129526"/>
            <a:chOff x="656153" y="3129661"/>
            <a:chExt cx="8077029" cy="112952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AEEE36-9310-4383-9F63-53AF204D1BE1}"/>
                </a:ext>
              </a:extLst>
            </p:cNvPr>
            <p:cNvSpPr/>
            <p:nvPr/>
          </p:nvSpPr>
          <p:spPr>
            <a:xfrm>
              <a:off x="1700408" y="3936898"/>
              <a:ext cx="244469" cy="244469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57A6FF-A87D-47D5-B00C-97508383A694}"/>
                </a:ext>
              </a:extLst>
            </p:cNvPr>
            <p:cNvSpPr/>
            <p:nvPr/>
          </p:nvSpPr>
          <p:spPr>
            <a:xfrm>
              <a:off x="4284531" y="3936898"/>
              <a:ext cx="244469" cy="24446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6261FE6-C6AF-4155-B625-64F94221B92B}"/>
                </a:ext>
              </a:extLst>
            </p:cNvPr>
            <p:cNvSpPr/>
            <p:nvPr/>
          </p:nvSpPr>
          <p:spPr>
            <a:xfrm rot="10800000">
              <a:off x="656153" y="3129661"/>
              <a:ext cx="1156772" cy="689466"/>
            </a:xfrm>
            <a:prstGeom prst="triangle">
              <a:avLst>
                <a:gd name="adj" fmla="val 608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56FD3DD-CAC2-4587-B3E7-FF6B35312A89}"/>
                </a:ext>
              </a:extLst>
            </p:cNvPr>
            <p:cNvSpPr/>
            <p:nvPr/>
          </p:nvSpPr>
          <p:spPr>
            <a:xfrm rot="10800000">
              <a:off x="1944877" y="3129661"/>
              <a:ext cx="2548101" cy="689466"/>
            </a:xfrm>
            <a:prstGeom prst="triangle">
              <a:avLst>
                <a:gd name="adj" fmla="val 608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A853BE-2411-4F4D-A2DC-5FC4BD9FDD20}"/>
                </a:ext>
              </a:extLst>
            </p:cNvPr>
            <p:cNvSpPr txBox="1"/>
            <p:nvPr/>
          </p:nvSpPr>
          <p:spPr>
            <a:xfrm>
              <a:off x="4861005" y="3859077"/>
              <a:ext cx="3872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A balance b/w capacity &amp;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4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38F04F-4DA2-406B-B999-FA9E2627B482}"/>
              </a:ext>
            </a:extLst>
          </p:cNvPr>
          <p:cNvGrpSpPr/>
          <p:nvPr/>
        </p:nvGrpSpPr>
        <p:grpSpPr>
          <a:xfrm>
            <a:off x="5821264" y="1630224"/>
            <a:ext cx="588587" cy="1025695"/>
            <a:chOff x="5821264" y="1630224"/>
            <a:chExt cx="588587" cy="1025695"/>
          </a:xfrm>
        </p:grpSpPr>
        <p:sp>
          <p:nvSpPr>
            <p:cNvPr id="6" name="Rectangle: Rounded Corners 94">
              <a:extLst>
                <a:ext uri="{FF2B5EF4-FFF2-40B4-BE49-F238E27FC236}">
                  <a16:creationId xmlns:a16="http://schemas.microsoft.com/office/drawing/2014/main" id="{FC345722-D4D5-4BE3-B40E-2ADB99176235}"/>
                </a:ext>
              </a:extLst>
            </p:cNvPr>
            <p:cNvSpPr/>
            <p:nvPr/>
          </p:nvSpPr>
          <p:spPr>
            <a:xfrm>
              <a:off x="5977948" y="1630224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A706FD-44EB-488D-A910-41E89ED9DF36}"/>
                </a:ext>
              </a:extLst>
            </p:cNvPr>
            <p:cNvCxnSpPr>
              <a:cxnSpLocks/>
              <a:stCxn id="6" idx="2"/>
              <a:endCxn id="4" idx="1"/>
            </p:cNvCxnSpPr>
            <p:nvPr/>
          </p:nvCxnSpPr>
          <p:spPr>
            <a:xfrm>
              <a:off x="6136694" y="1630224"/>
              <a:ext cx="273157" cy="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: Rounded Corners 94">
              <a:extLst>
                <a:ext uri="{FF2B5EF4-FFF2-40B4-BE49-F238E27FC236}">
                  <a16:creationId xmlns:a16="http://schemas.microsoft.com/office/drawing/2014/main" id="{62012069-34D1-46E5-8A85-702A76FF0FF1}"/>
                </a:ext>
              </a:extLst>
            </p:cNvPr>
            <p:cNvSpPr/>
            <p:nvPr/>
          </p:nvSpPr>
          <p:spPr>
            <a:xfrm>
              <a:off x="5977948" y="1709717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77B3F0-C876-4E3F-B637-44E65FDE3292}"/>
                </a:ext>
              </a:extLst>
            </p:cNvPr>
            <p:cNvCxnSpPr>
              <a:cxnSpLocks/>
              <a:stCxn id="8" idx="2"/>
              <a:endCxn id="5" idx="1"/>
            </p:cNvCxnSpPr>
            <p:nvPr/>
          </p:nvCxnSpPr>
          <p:spPr>
            <a:xfrm>
              <a:off x="6136694" y="1709717"/>
              <a:ext cx="214980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: Rounded Corners 94">
              <a:extLst>
                <a:ext uri="{FF2B5EF4-FFF2-40B4-BE49-F238E27FC236}">
                  <a16:creationId xmlns:a16="http://schemas.microsoft.com/office/drawing/2014/main" id="{2E063DF8-CF78-4E94-B205-FAFDE0B9019A}"/>
                </a:ext>
              </a:extLst>
            </p:cNvPr>
            <p:cNvSpPr/>
            <p:nvPr/>
          </p:nvSpPr>
          <p:spPr>
            <a:xfrm>
              <a:off x="5977948" y="1785431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65159F-3BF5-4922-BB12-D02C20D37FB6}"/>
                </a:ext>
              </a:extLst>
            </p:cNvPr>
            <p:cNvCxnSpPr>
              <a:cxnSpLocks/>
              <a:stCxn id="27" idx="2"/>
              <a:endCxn id="25" idx="1"/>
            </p:cNvCxnSpPr>
            <p:nvPr/>
          </p:nvCxnSpPr>
          <p:spPr>
            <a:xfrm>
              <a:off x="6136694" y="1785431"/>
              <a:ext cx="15680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C02388A-E91A-43A2-91A6-70358AC285C2}"/>
                </a:ext>
              </a:extLst>
            </p:cNvPr>
            <p:cNvGrpSpPr/>
            <p:nvPr/>
          </p:nvGrpSpPr>
          <p:grpSpPr>
            <a:xfrm>
              <a:off x="5821264" y="1954689"/>
              <a:ext cx="295764" cy="461666"/>
              <a:chOff x="1675060" y="3092596"/>
              <a:chExt cx="246656" cy="38501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776920D-2826-418E-AD28-72019FDD8087}"/>
                  </a:ext>
                </a:extLst>
              </p:cNvPr>
              <p:cNvSpPr/>
              <p:nvPr/>
            </p:nvSpPr>
            <p:spPr>
              <a:xfrm>
                <a:off x="1716850" y="3193601"/>
                <a:ext cx="204866" cy="204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F978FB-7C03-4B55-896F-03067E14EAD6}"/>
                  </a:ext>
                </a:extLst>
              </p:cNvPr>
              <p:cNvSpPr txBox="1"/>
              <p:nvPr/>
            </p:nvSpPr>
            <p:spPr>
              <a:xfrm>
                <a:off x="1675060" y="3092596"/>
                <a:ext cx="243420" cy="38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02C209-8FB3-4A77-AEA5-C7550CB7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Nugget</a:t>
            </a:r>
          </a:p>
        </p:txBody>
      </p:sp>
      <p:sp>
        <p:nvSpPr>
          <p:cNvPr id="10" name="Rectangle: Rounded Corners 69">
            <a:extLst>
              <a:ext uri="{FF2B5EF4-FFF2-40B4-BE49-F238E27FC236}">
                <a16:creationId xmlns:a16="http://schemas.microsoft.com/office/drawing/2014/main" id="{AAB2D6BF-BD1D-434C-91A8-30B6EAF26F7A}"/>
              </a:ext>
            </a:extLst>
          </p:cNvPr>
          <p:cNvSpPr/>
          <p:nvPr/>
        </p:nvSpPr>
        <p:spPr>
          <a:xfrm>
            <a:off x="6435203" y="2643882"/>
            <a:ext cx="1068973" cy="154426"/>
          </a:xfrm>
          <a:custGeom>
            <a:avLst/>
            <a:gdLst>
              <a:gd name="connsiteX0" fmla="*/ 0 w 1083371"/>
              <a:gd name="connsiteY0" fmla="*/ 136751 h 820490"/>
              <a:gd name="connsiteX1" fmla="*/ 136751 w 1083371"/>
              <a:gd name="connsiteY1" fmla="*/ 0 h 820490"/>
              <a:gd name="connsiteX2" fmla="*/ 946620 w 1083371"/>
              <a:gd name="connsiteY2" fmla="*/ 0 h 820490"/>
              <a:gd name="connsiteX3" fmla="*/ 1083371 w 1083371"/>
              <a:gd name="connsiteY3" fmla="*/ 136751 h 820490"/>
              <a:gd name="connsiteX4" fmla="*/ 1083371 w 1083371"/>
              <a:gd name="connsiteY4" fmla="*/ 683739 h 820490"/>
              <a:gd name="connsiteX5" fmla="*/ 946620 w 1083371"/>
              <a:gd name="connsiteY5" fmla="*/ 820490 h 820490"/>
              <a:gd name="connsiteX6" fmla="*/ 136751 w 1083371"/>
              <a:gd name="connsiteY6" fmla="*/ 820490 h 820490"/>
              <a:gd name="connsiteX7" fmla="*/ 0 w 1083371"/>
              <a:gd name="connsiteY7" fmla="*/ 683739 h 820490"/>
              <a:gd name="connsiteX8" fmla="*/ 0 w 1083371"/>
              <a:gd name="connsiteY8" fmla="*/ 136751 h 820490"/>
              <a:gd name="connsiteX0" fmla="*/ 0 w 1083371"/>
              <a:gd name="connsiteY0" fmla="*/ 136751 h 820490"/>
              <a:gd name="connsiteX1" fmla="*/ 136751 w 1083371"/>
              <a:gd name="connsiteY1" fmla="*/ 0 h 820490"/>
              <a:gd name="connsiteX2" fmla="*/ 1083371 w 1083371"/>
              <a:gd name="connsiteY2" fmla="*/ 136751 h 820490"/>
              <a:gd name="connsiteX3" fmla="*/ 1083371 w 1083371"/>
              <a:gd name="connsiteY3" fmla="*/ 683739 h 820490"/>
              <a:gd name="connsiteX4" fmla="*/ 946620 w 1083371"/>
              <a:gd name="connsiteY4" fmla="*/ 820490 h 820490"/>
              <a:gd name="connsiteX5" fmla="*/ 136751 w 1083371"/>
              <a:gd name="connsiteY5" fmla="*/ 820490 h 820490"/>
              <a:gd name="connsiteX6" fmla="*/ 0 w 1083371"/>
              <a:gd name="connsiteY6" fmla="*/ 683739 h 820490"/>
              <a:gd name="connsiteX7" fmla="*/ 0 w 1083371"/>
              <a:gd name="connsiteY7" fmla="*/ 136751 h 820490"/>
              <a:gd name="connsiteX0" fmla="*/ 136751 w 1083371"/>
              <a:gd name="connsiteY0" fmla="*/ 0 h 820490"/>
              <a:gd name="connsiteX1" fmla="*/ 1083371 w 1083371"/>
              <a:gd name="connsiteY1" fmla="*/ 136751 h 820490"/>
              <a:gd name="connsiteX2" fmla="*/ 1083371 w 1083371"/>
              <a:gd name="connsiteY2" fmla="*/ 683739 h 820490"/>
              <a:gd name="connsiteX3" fmla="*/ 946620 w 1083371"/>
              <a:gd name="connsiteY3" fmla="*/ 820490 h 820490"/>
              <a:gd name="connsiteX4" fmla="*/ 136751 w 1083371"/>
              <a:gd name="connsiteY4" fmla="*/ 820490 h 820490"/>
              <a:gd name="connsiteX5" fmla="*/ 0 w 1083371"/>
              <a:gd name="connsiteY5" fmla="*/ 683739 h 820490"/>
              <a:gd name="connsiteX6" fmla="*/ 0 w 1083371"/>
              <a:gd name="connsiteY6" fmla="*/ 136751 h 820490"/>
              <a:gd name="connsiteX7" fmla="*/ 228191 w 1083371"/>
              <a:gd name="connsiteY7" fmla="*/ 91440 h 820490"/>
              <a:gd name="connsiteX0" fmla="*/ 136751 w 1083371"/>
              <a:gd name="connsiteY0" fmla="*/ 0 h 820490"/>
              <a:gd name="connsiteX1" fmla="*/ 1083371 w 1083371"/>
              <a:gd name="connsiteY1" fmla="*/ 136751 h 820490"/>
              <a:gd name="connsiteX2" fmla="*/ 1083371 w 1083371"/>
              <a:gd name="connsiteY2" fmla="*/ 683739 h 820490"/>
              <a:gd name="connsiteX3" fmla="*/ 946620 w 1083371"/>
              <a:gd name="connsiteY3" fmla="*/ 820490 h 820490"/>
              <a:gd name="connsiteX4" fmla="*/ 136751 w 1083371"/>
              <a:gd name="connsiteY4" fmla="*/ 820490 h 820490"/>
              <a:gd name="connsiteX5" fmla="*/ 0 w 1083371"/>
              <a:gd name="connsiteY5" fmla="*/ 683739 h 820490"/>
              <a:gd name="connsiteX6" fmla="*/ 0 w 1083371"/>
              <a:gd name="connsiteY6" fmla="*/ 136751 h 820490"/>
              <a:gd name="connsiteX0" fmla="*/ 136751 w 1083371"/>
              <a:gd name="connsiteY0" fmla="*/ 0 h 820490"/>
              <a:gd name="connsiteX1" fmla="*/ 1083371 w 1083371"/>
              <a:gd name="connsiteY1" fmla="*/ 136751 h 820490"/>
              <a:gd name="connsiteX2" fmla="*/ 1083371 w 1083371"/>
              <a:gd name="connsiteY2" fmla="*/ 683739 h 820490"/>
              <a:gd name="connsiteX3" fmla="*/ 946620 w 1083371"/>
              <a:gd name="connsiteY3" fmla="*/ 820490 h 820490"/>
              <a:gd name="connsiteX4" fmla="*/ 136751 w 1083371"/>
              <a:gd name="connsiteY4" fmla="*/ 820490 h 820490"/>
              <a:gd name="connsiteX5" fmla="*/ 0 w 1083371"/>
              <a:gd name="connsiteY5" fmla="*/ 683739 h 820490"/>
              <a:gd name="connsiteX0" fmla="*/ 0 w 946620"/>
              <a:gd name="connsiteY0" fmla="*/ 0 h 820490"/>
              <a:gd name="connsiteX1" fmla="*/ 946620 w 946620"/>
              <a:gd name="connsiteY1" fmla="*/ 136751 h 820490"/>
              <a:gd name="connsiteX2" fmla="*/ 946620 w 946620"/>
              <a:gd name="connsiteY2" fmla="*/ 683739 h 820490"/>
              <a:gd name="connsiteX3" fmla="*/ 809869 w 946620"/>
              <a:gd name="connsiteY3" fmla="*/ 820490 h 820490"/>
              <a:gd name="connsiteX4" fmla="*/ 0 w 946620"/>
              <a:gd name="connsiteY4" fmla="*/ 820490 h 820490"/>
              <a:gd name="connsiteX0" fmla="*/ 946620 w 946620"/>
              <a:gd name="connsiteY0" fmla="*/ 0 h 683739"/>
              <a:gd name="connsiteX1" fmla="*/ 946620 w 946620"/>
              <a:gd name="connsiteY1" fmla="*/ 546988 h 683739"/>
              <a:gd name="connsiteX2" fmla="*/ 809869 w 946620"/>
              <a:gd name="connsiteY2" fmla="*/ 683739 h 683739"/>
              <a:gd name="connsiteX3" fmla="*/ 0 w 946620"/>
              <a:gd name="connsiteY3" fmla="*/ 683739 h 683739"/>
              <a:gd name="connsiteX0" fmla="*/ 946620 w 946620"/>
              <a:gd name="connsiteY0" fmla="*/ 0 h 136751"/>
              <a:gd name="connsiteX1" fmla="*/ 809869 w 946620"/>
              <a:gd name="connsiteY1" fmla="*/ 136751 h 136751"/>
              <a:gd name="connsiteX2" fmla="*/ 0 w 946620"/>
              <a:gd name="connsiteY2" fmla="*/ 136751 h 1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20" h="136751">
                <a:moveTo>
                  <a:pt x="946620" y="0"/>
                </a:moveTo>
                <a:cubicBezTo>
                  <a:pt x="946620" y="75525"/>
                  <a:pt x="885394" y="136751"/>
                  <a:pt x="809869" y="136751"/>
                </a:cubicBezTo>
                <a:lnTo>
                  <a:pt x="0" y="136751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19A5E0-27C6-48D1-A6FA-BEF9E52192D1}"/>
              </a:ext>
            </a:extLst>
          </p:cNvPr>
          <p:cNvSpPr/>
          <p:nvPr/>
        </p:nvSpPr>
        <p:spPr>
          <a:xfrm>
            <a:off x="5668062" y="3658933"/>
            <a:ext cx="2264583" cy="320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Transformer Encoder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D809CB-FF92-4416-9B6C-2F2484805E4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800354" y="3978991"/>
            <a:ext cx="0" cy="2334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D14167-74B8-4367-9399-511913E8357A}"/>
              </a:ext>
            </a:extLst>
          </p:cNvPr>
          <p:cNvCxnSpPr>
            <a:cxnSpLocks/>
            <a:stCxn id="11" idx="0"/>
            <a:endCxn id="39" idx="2"/>
          </p:cNvCxnSpPr>
          <p:nvPr/>
        </p:nvCxnSpPr>
        <p:spPr>
          <a:xfrm flipV="1">
            <a:off x="6800354" y="3459107"/>
            <a:ext cx="0" cy="1998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94A977-017D-4328-941F-843D918F6830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999238" y="2988790"/>
            <a:ext cx="0" cy="1946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9667EE0-1B6E-47AD-A855-6395C9D7F30C}"/>
              </a:ext>
            </a:extLst>
          </p:cNvPr>
          <p:cNvSpPr/>
          <p:nvPr/>
        </p:nvSpPr>
        <p:spPr>
          <a:xfrm>
            <a:off x="5563272" y="2663748"/>
            <a:ext cx="871931" cy="325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Logits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2772B2-EB0D-4085-BAC8-483429F92DCA}"/>
              </a:ext>
            </a:extLst>
          </p:cNvPr>
          <p:cNvCxnSpPr>
            <a:cxnSpLocks/>
          </p:cNvCxnSpPr>
          <p:nvPr/>
        </p:nvCxnSpPr>
        <p:spPr>
          <a:xfrm flipV="1">
            <a:off x="7504176" y="2338390"/>
            <a:ext cx="0" cy="8450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B3C4F8-C416-4C6F-A1E0-6D927215B949}"/>
              </a:ext>
            </a:extLst>
          </p:cNvPr>
          <p:cNvGrpSpPr/>
          <p:nvPr/>
        </p:nvGrpSpPr>
        <p:grpSpPr>
          <a:xfrm>
            <a:off x="7353656" y="2444056"/>
            <a:ext cx="301039" cy="301039"/>
            <a:chOff x="2494522" y="3719972"/>
            <a:chExt cx="204866" cy="20486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64A9DD-B208-4E57-9809-8144BCC0DE0D}"/>
                </a:ext>
              </a:extLst>
            </p:cNvPr>
            <p:cNvSpPr/>
            <p:nvPr/>
          </p:nvSpPr>
          <p:spPr>
            <a:xfrm>
              <a:off x="2494522" y="3719972"/>
              <a:ext cx="204866" cy="204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74618C-76DE-4812-B15A-AFCD1CB16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53" y="3771506"/>
              <a:ext cx="131804" cy="13180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E751E-75CE-46BA-A772-BCC84B72FA9B}"/>
              </a:ext>
            </a:extLst>
          </p:cNvPr>
          <p:cNvGrpSpPr/>
          <p:nvPr/>
        </p:nvGrpSpPr>
        <p:grpSpPr>
          <a:xfrm>
            <a:off x="7173034" y="2080945"/>
            <a:ext cx="642254" cy="269616"/>
            <a:chOff x="2904293" y="3220318"/>
            <a:chExt cx="491607" cy="20637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3769046-5FFB-4019-A0A2-1D5E08A0155E}"/>
                </a:ext>
              </a:extLst>
            </p:cNvPr>
            <p:cNvSpPr/>
            <p:nvPr/>
          </p:nvSpPr>
          <p:spPr>
            <a:xfrm>
              <a:off x="2904293" y="3220318"/>
              <a:ext cx="491607" cy="206375"/>
            </a:xfrm>
            <a:prstGeom prst="roundRect">
              <a:avLst/>
            </a:prstGeom>
            <a:solidFill>
              <a:srgbClr val="F8D8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B5C223-E264-46BA-883B-40401835CE41}"/>
                </a:ext>
              </a:extLst>
            </p:cNvPr>
            <p:cNvSpPr/>
            <p:nvPr/>
          </p:nvSpPr>
          <p:spPr>
            <a:xfrm>
              <a:off x="2963728" y="3264194"/>
              <a:ext cx="123825" cy="1238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82C7CF-6468-4609-B426-D07A9A77383B}"/>
                </a:ext>
              </a:extLst>
            </p:cNvPr>
            <p:cNvSpPr/>
            <p:nvPr/>
          </p:nvSpPr>
          <p:spPr>
            <a:xfrm>
              <a:off x="3221686" y="3264194"/>
              <a:ext cx="123825" cy="123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BCE30F8-DA85-4706-9CA2-513F7D80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79" y="2682599"/>
            <a:ext cx="452615" cy="23047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43FD87A-6002-4733-B16E-C053823C87E2}"/>
              </a:ext>
            </a:extLst>
          </p:cNvPr>
          <p:cNvGrpSpPr/>
          <p:nvPr/>
        </p:nvGrpSpPr>
        <p:grpSpPr>
          <a:xfrm>
            <a:off x="5624755" y="3184544"/>
            <a:ext cx="2351197" cy="274563"/>
            <a:chOff x="3543061" y="5071656"/>
            <a:chExt cx="1767275" cy="2063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95568F5-8BB6-4CED-A5A3-5611D1F3E074}"/>
                </a:ext>
              </a:extLst>
            </p:cNvPr>
            <p:cNvSpPr/>
            <p:nvPr/>
          </p:nvSpPr>
          <p:spPr>
            <a:xfrm>
              <a:off x="3543061" y="5071656"/>
              <a:ext cx="1767275" cy="2063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43E09B-2ED3-4567-8271-63D2B06C765C}"/>
                </a:ext>
              </a:extLst>
            </p:cNvPr>
            <p:cNvSpPr/>
            <p:nvPr/>
          </p:nvSpPr>
          <p:spPr>
            <a:xfrm>
              <a:off x="3877464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CF2013-837A-43BE-ACD3-F94C099AB871}"/>
                </a:ext>
              </a:extLst>
            </p:cNvPr>
            <p:cNvSpPr/>
            <p:nvPr/>
          </p:nvSpPr>
          <p:spPr>
            <a:xfrm>
              <a:off x="4127181" y="5115532"/>
              <a:ext cx="123825" cy="123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F85440-06DC-47CC-A1F5-B8AD1CF5CF0D}"/>
                </a:ext>
              </a:extLst>
            </p:cNvPr>
            <p:cNvSpPr/>
            <p:nvPr/>
          </p:nvSpPr>
          <p:spPr>
            <a:xfrm>
              <a:off x="4376898" y="5115532"/>
              <a:ext cx="123825" cy="12382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DF6CE5-4A87-4A40-9CD8-5F631EDBB1CF}"/>
                </a:ext>
              </a:extLst>
            </p:cNvPr>
            <p:cNvSpPr/>
            <p:nvPr/>
          </p:nvSpPr>
          <p:spPr>
            <a:xfrm>
              <a:off x="4626615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2610BF-11F9-430F-BFA1-E71B106A9A9E}"/>
                </a:ext>
              </a:extLst>
            </p:cNvPr>
            <p:cNvSpPr/>
            <p:nvPr/>
          </p:nvSpPr>
          <p:spPr>
            <a:xfrm>
              <a:off x="4876332" y="5115532"/>
              <a:ext cx="123825" cy="1238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CF9F195-FF21-4C46-A8DB-8D1C9EA16590}"/>
                </a:ext>
              </a:extLst>
            </p:cNvPr>
            <p:cNvSpPr/>
            <p:nvPr/>
          </p:nvSpPr>
          <p:spPr>
            <a:xfrm>
              <a:off x="5126050" y="5115532"/>
              <a:ext cx="123825" cy="1238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348C754-13FB-43C4-8A18-76D546AB0C6D}"/>
                </a:ext>
              </a:extLst>
            </p:cNvPr>
            <p:cNvSpPr/>
            <p:nvPr/>
          </p:nvSpPr>
          <p:spPr>
            <a:xfrm>
              <a:off x="3627747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DE01C7C-1F5D-4AA8-9B4E-1DA9C4F382A8}"/>
              </a:ext>
            </a:extLst>
          </p:cNvPr>
          <p:cNvSpPr txBox="1"/>
          <p:nvPr/>
        </p:nvSpPr>
        <p:spPr>
          <a:xfrm>
            <a:off x="5456638" y="4141930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EA7BED-8032-4480-BF76-3DAAFDEBB6F5}"/>
              </a:ext>
            </a:extLst>
          </p:cNvPr>
          <p:cNvGrpSpPr/>
          <p:nvPr/>
        </p:nvGrpSpPr>
        <p:grpSpPr>
          <a:xfrm>
            <a:off x="5456637" y="833471"/>
            <a:ext cx="2687429" cy="1242333"/>
            <a:chOff x="5456637" y="833471"/>
            <a:chExt cx="2687429" cy="124233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18F1F6-2237-4521-8E07-CBF3EA410E34}"/>
                </a:ext>
              </a:extLst>
            </p:cNvPr>
            <p:cNvSpPr/>
            <p:nvPr/>
          </p:nvSpPr>
          <p:spPr>
            <a:xfrm>
              <a:off x="6409851" y="1457977"/>
              <a:ext cx="1653539" cy="3444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EB494BA-AD5E-43D4-B9D8-0EDC87A07589}"/>
                </a:ext>
              </a:extLst>
            </p:cNvPr>
            <p:cNvSpPr/>
            <p:nvPr/>
          </p:nvSpPr>
          <p:spPr>
            <a:xfrm>
              <a:off x="6351674" y="1537469"/>
              <a:ext cx="1653539" cy="344495"/>
            </a:xfrm>
            <a:prstGeom prst="roundRect">
              <a:avLst>
                <a:gd name="adj" fmla="val 1805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60B4283-161C-4893-A796-54E55C4B5BDE}"/>
                </a:ext>
              </a:extLst>
            </p:cNvPr>
            <p:cNvSpPr/>
            <p:nvPr/>
          </p:nvSpPr>
          <p:spPr>
            <a:xfrm>
              <a:off x="6293498" y="1613184"/>
              <a:ext cx="1664243" cy="344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Decoder Layers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07AC658-C64E-41BE-BF0B-25320807A5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4176" y="1954690"/>
              <a:ext cx="0" cy="12111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940376B-C165-435D-A920-E7243436B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6780" y="1222107"/>
              <a:ext cx="1" cy="2259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C03BBE-4795-46D4-B826-1972F88FD541}"/>
                </a:ext>
              </a:extLst>
            </p:cNvPr>
            <p:cNvSpPr txBox="1"/>
            <p:nvPr/>
          </p:nvSpPr>
          <p:spPr>
            <a:xfrm>
              <a:off x="5456637" y="833471"/>
              <a:ext cx="268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think, therefore I am .</a:t>
              </a:r>
              <a:endParaRPr lang="en-US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AEA388BB-348A-4B45-9D83-C597D4AF7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919" y="1390650"/>
            <a:ext cx="4651468" cy="30775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Encode texts with </a:t>
            </a:r>
            <a:r>
              <a:rPr lang="en-US" sz="2000" b="1" dirty="0"/>
              <a:t>variable lengths </a:t>
            </a:r>
            <a:r>
              <a:rPr lang="en-US" sz="2000" dirty="0"/>
              <a:t>of vectors called “nuggets”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Trained as </a:t>
            </a:r>
            <a:r>
              <a:rPr lang="en-US" sz="2000" b="1" dirty="0"/>
              <a:t>autoencoder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Nuggets as bottleneck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Residual connection ensures </a:t>
            </a:r>
            <a:r>
              <a:rPr lang="en-US" sz="2000" b="1" dirty="0"/>
              <a:t>differentiability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End-to-end training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100B1D-2FE9-4A4B-9D46-BE9B1EEE6E12}"/>
              </a:ext>
            </a:extLst>
          </p:cNvPr>
          <p:cNvGrpSpPr/>
          <p:nvPr/>
        </p:nvGrpSpPr>
        <p:grpSpPr>
          <a:xfrm>
            <a:off x="7058625" y="1901492"/>
            <a:ext cx="2053851" cy="568060"/>
            <a:chOff x="7058625" y="1901492"/>
            <a:chExt cx="2053851" cy="568060"/>
          </a:xfrm>
        </p:grpSpPr>
        <p:sp>
          <p:nvSpPr>
            <p:cNvPr id="47" name="Freeform 501">
              <a:extLst>
                <a:ext uri="{FF2B5EF4-FFF2-40B4-BE49-F238E27FC236}">
                  <a16:creationId xmlns:a16="http://schemas.microsoft.com/office/drawing/2014/main" id="{63198356-CB58-48A6-927D-A89D92753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625" y="1901492"/>
              <a:ext cx="928667" cy="568060"/>
            </a:xfrm>
            <a:custGeom>
              <a:avLst/>
              <a:gdLst>
                <a:gd name="T0" fmla="*/ 450 w 500"/>
                <a:gd name="T1" fmla="*/ 71 h 305"/>
                <a:gd name="T2" fmla="*/ 422 w 500"/>
                <a:gd name="T3" fmla="*/ 60 h 305"/>
                <a:gd name="T4" fmla="*/ 366 w 500"/>
                <a:gd name="T5" fmla="*/ 54 h 305"/>
                <a:gd name="T6" fmla="*/ 299 w 500"/>
                <a:gd name="T7" fmla="*/ 46 h 305"/>
                <a:gd name="T8" fmla="*/ 265 w 500"/>
                <a:gd name="T9" fmla="*/ 53 h 305"/>
                <a:gd name="T10" fmla="*/ 264 w 500"/>
                <a:gd name="T11" fmla="*/ 53 h 305"/>
                <a:gd name="T12" fmla="*/ 265 w 500"/>
                <a:gd name="T13" fmla="*/ 51 h 305"/>
                <a:gd name="T14" fmla="*/ 265 w 500"/>
                <a:gd name="T15" fmla="*/ 51 h 305"/>
                <a:gd name="T16" fmla="*/ 264 w 500"/>
                <a:gd name="T17" fmla="*/ 51 h 305"/>
                <a:gd name="T18" fmla="*/ 265 w 500"/>
                <a:gd name="T19" fmla="*/ 58 h 305"/>
                <a:gd name="T20" fmla="*/ 263 w 500"/>
                <a:gd name="T21" fmla="*/ 51 h 305"/>
                <a:gd name="T22" fmla="*/ 262 w 500"/>
                <a:gd name="T23" fmla="*/ 53 h 305"/>
                <a:gd name="T24" fmla="*/ 262 w 500"/>
                <a:gd name="T25" fmla="*/ 56 h 305"/>
                <a:gd name="T26" fmla="*/ 262 w 500"/>
                <a:gd name="T27" fmla="*/ 58 h 305"/>
                <a:gd name="T28" fmla="*/ 339 w 500"/>
                <a:gd name="T29" fmla="*/ 54 h 305"/>
                <a:gd name="T30" fmla="*/ 264 w 500"/>
                <a:gd name="T31" fmla="*/ 56 h 305"/>
                <a:gd name="T32" fmla="*/ 263 w 500"/>
                <a:gd name="T33" fmla="*/ 56 h 305"/>
                <a:gd name="T34" fmla="*/ 260 w 500"/>
                <a:gd name="T35" fmla="*/ 52 h 305"/>
                <a:gd name="T36" fmla="*/ 263 w 500"/>
                <a:gd name="T37" fmla="*/ 52 h 305"/>
                <a:gd name="T38" fmla="*/ 494 w 500"/>
                <a:gd name="T39" fmla="*/ 169 h 305"/>
                <a:gd name="T40" fmla="*/ 465 w 500"/>
                <a:gd name="T41" fmla="*/ 217 h 305"/>
                <a:gd name="T42" fmla="*/ 167 w 500"/>
                <a:gd name="T43" fmla="*/ 304 h 305"/>
                <a:gd name="T44" fmla="*/ 2 w 500"/>
                <a:gd name="T45" fmla="*/ 232 h 305"/>
                <a:gd name="T46" fmla="*/ 61 w 500"/>
                <a:gd name="T47" fmla="*/ 102 h 305"/>
                <a:gd name="T48" fmla="*/ 180 w 500"/>
                <a:gd name="T49" fmla="*/ 28 h 305"/>
                <a:gd name="T50" fmla="*/ 304 w 500"/>
                <a:gd name="T51" fmla="*/ 1 h 305"/>
                <a:gd name="T52" fmla="*/ 398 w 500"/>
                <a:gd name="T53" fmla="*/ 6 h 305"/>
                <a:gd name="T54" fmla="*/ 416 w 500"/>
                <a:gd name="T55" fmla="*/ 12 h 305"/>
                <a:gd name="T56" fmla="*/ 424 w 500"/>
                <a:gd name="T57" fmla="*/ 14 h 305"/>
                <a:gd name="T58" fmla="*/ 431 w 500"/>
                <a:gd name="T59" fmla="*/ 19 h 305"/>
                <a:gd name="T60" fmla="*/ 431 w 500"/>
                <a:gd name="T61" fmla="*/ 26 h 305"/>
                <a:gd name="T62" fmla="*/ 423 w 500"/>
                <a:gd name="T63" fmla="*/ 32 h 305"/>
                <a:gd name="T64" fmla="*/ 416 w 500"/>
                <a:gd name="T65" fmla="*/ 31 h 305"/>
                <a:gd name="T66" fmla="*/ 411 w 500"/>
                <a:gd name="T67" fmla="*/ 27 h 305"/>
                <a:gd name="T68" fmla="*/ 383 w 500"/>
                <a:gd name="T69" fmla="*/ 20 h 305"/>
                <a:gd name="T70" fmla="*/ 196 w 500"/>
                <a:gd name="T71" fmla="*/ 38 h 305"/>
                <a:gd name="T72" fmla="*/ 59 w 500"/>
                <a:gd name="T73" fmla="*/ 125 h 305"/>
                <a:gd name="T74" fmla="*/ 51 w 500"/>
                <a:gd name="T75" fmla="*/ 267 h 305"/>
                <a:gd name="T76" fmla="*/ 251 w 500"/>
                <a:gd name="T77" fmla="*/ 289 h 305"/>
                <a:gd name="T78" fmla="*/ 456 w 500"/>
                <a:gd name="T79" fmla="*/ 207 h 305"/>
                <a:gd name="T80" fmla="*/ 487 w 500"/>
                <a:gd name="T81" fmla="*/ 146 h 305"/>
                <a:gd name="T82" fmla="*/ 462 w 500"/>
                <a:gd name="T83" fmla="*/ 91 h 305"/>
                <a:gd name="T84" fmla="*/ 402 w 500"/>
                <a:gd name="T85" fmla="*/ 64 h 305"/>
                <a:gd name="T86" fmla="*/ 367 w 500"/>
                <a:gd name="T87" fmla="*/ 55 h 305"/>
                <a:gd name="T88" fmla="*/ 262 w 500"/>
                <a:gd name="T89" fmla="*/ 58 h 305"/>
                <a:gd name="T90" fmla="*/ 330 w 500"/>
                <a:gd name="T91" fmla="*/ 51 h 305"/>
                <a:gd name="T92" fmla="*/ 418 w 500"/>
                <a:gd name="T93" fmla="*/ 66 h 305"/>
                <a:gd name="T94" fmla="*/ 338 w 500"/>
                <a:gd name="T95" fmla="*/ 47 h 305"/>
                <a:gd name="T96" fmla="*/ 375 w 500"/>
                <a:gd name="T97" fmla="*/ 51 h 305"/>
                <a:gd name="T98" fmla="*/ 369 w 500"/>
                <a:gd name="T99" fmla="*/ 49 h 305"/>
                <a:gd name="T100" fmla="*/ 320 w 500"/>
                <a:gd name="T101" fmla="*/ 45 h 305"/>
                <a:gd name="T102" fmla="*/ 321 w 500"/>
                <a:gd name="T103" fmla="*/ 44 h 305"/>
                <a:gd name="T104" fmla="*/ 307 w 500"/>
                <a:gd name="T105" fmla="*/ 44 h 305"/>
                <a:gd name="T106" fmla="*/ 360 w 500"/>
                <a:gd name="T107" fmla="*/ 45 h 305"/>
                <a:gd name="T108" fmla="*/ 424 w 500"/>
                <a:gd name="T109" fmla="*/ 61 h 305"/>
                <a:gd name="T110" fmla="*/ 480 w 500"/>
                <a:gd name="T111" fmla="*/ 91 h 305"/>
                <a:gd name="T112" fmla="*/ 500 w 500"/>
                <a:gd name="T113" fmla="*/ 148 h 305"/>
                <a:gd name="T114" fmla="*/ 366 w 500"/>
                <a:gd name="T115" fmla="*/ 47 h 305"/>
                <a:gd name="T116" fmla="*/ 391 w 500"/>
                <a:gd name="T117" fmla="*/ 6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0" h="305">
                  <a:moveTo>
                    <a:pt x="484" y="124"/>
                  </a:moveTo>
                  <a:cubicBezTo>
                    <a:pt x="485" y="125"/>
                    <a:pt x="485" y="127"/>
                    <a:pt x="485" y="128"/>
                  </a:cubicBezTo>
                  <a:lnTo>
                    <a:pt x="484" y="124"/>
                  </a:lnTo>
                  <a:close/>
                  <a:moveTo>
                    <a:pt x="450" y="71"/>
                  </a:moveTo>
                  <a:cubicBezTo>
                    <a:pt x="449" y="70"/>
                    <a:pt x="448" y="69"/>
                    <a:pt x="445" y="68"/>
                  </a:cubicBezTo>
                  <a:cubicBezTo>
                    <a:pt x="445" y="68"/>
                    <a:pt x="449" y="70"/>
                    <a:pt x="450" y="71"/>
                  </a:cubicBezTo>
                  <a:close/>
                  <a:moveTo>
                    <a:pt x="438" y="65"/>
                  </a:moveTo>
                  <a:cubicBezTo>
                    <a:pt x="440" y="66"/>
                    <a:pt x="443" y="67"/>
                    <a:pt x="443" y="67"/>
                  </a:cubicBezTo>
                  <a:cubicBezTo>
                    <a:pt x="442" y="67"/>
                    <a:pt x="438" y="65"/>
                    <a:pt x="438" y="65"/>
                  </a:cubicBezTo>
                  <a:close/>
                  <a:moveTo>
                    <a:pt x="422" y="60"/>
                  </a:moveTo>
                  <a:cubicBezTo>
                    <a:pt x="420" y="60"/>
                    <a:pt x="417" y="58"/>
                    <a:pt x="417" y="58"/>
                  </a:cubicBezTo>
                  <a:cubicBezTo>
                    <a:pt x="418" y="59"/>
                    <a:pt x="421" y="60"/>
                    <a:pt x="422" y="60"/>
                  </a:cubicBezTo>
                  <a:close/>
                  <a:moveTo>
                    <a:pt x="413" y="55"/>
                  </a:moveTo>
                  <a:cubicBezTo>
                    <a:pt x="410" y="54"/>
                    <a:pt x="405" y="52"/>
                    <a:pt x="404" y="52"/>
                  </a:cubicBezTo>
                  <a:cubicBezTo>
                    <a:pt x="408" y="53"/>
                    <a:pt x="411" y="54"/>
                    <a:pt x="413" y="55"/>
                  </a:cubicBezTo>
                  <a:close/>
                  <a:moveTo>
                    <a:pt x="366" y="54"/>
                  </a:moveTo>
                  <a:cubicBezTo>
                    <a:pt x="370" y="55"/>
                    <a:pt x="379" y="56"/>
                    <a:pt x="384" y="57"/>
                  </a:cubicBezTo>
                  <a:cubicBezTo>
                    <a:pt x="379" y="56"/>
                    <a:pt x="372" y="55"/>
                    <a:pt x="366" y="54"/>
                  </a:cubicBezTo>
                  <a:close/>
                  <a:moveTo>
                    <a:pt x="366" y="49"/>
                  </a:moveTo>
                  <a:cubicBezTo>
                    <a:pt x="361" y="48"/>
                    <a:pt x="361" y="48"/>
                    <a:pt x="361" y="48"/>
                  </a:cubicBezTo>
                  <a:cubicBezTo>
                    <a:pt x="359" y="48"/>
                    <a:pt x="347" y="47"/>
                    <a:pt x="348" y="47"/>
                  </a:cubicBezTo>
                  <a:cubicBezTo>
                    <a:pt x="356" y="47"/>
                    <a:pt x="366" y="49"/>
                    <a:pt x="372" y="50"/>
                  </a:cubicBezTo>
                  <a:cubicBezTo>
                    <a:pt x="370" y="50"/>
                    <a:pt x="368" y="50"/>
                    <a:pt x="366" y="49"/>
                  </a:cubicBezTo>
                  <a:close/>
                  <a:moveTo>
                    <a:pt x="299" y="46"/>
                  </a:moveTo>
                  <a:cubicBezTo>
                    <a:pt x="296" y="46"/>
                    <a:pt x="296" y="46"/>
                    <a:pt x="296" y="46"/>
                  </a:cubicBezTo>
                  <a:cubicBezTo>
                    <a:pt x="296" y="47"/>
                    <a:pt x="296" y="47"/>
                    <a:pt x="297" y="47"/>
                  </a:cubicBezTo>
                  <a:cubicBezTo>
                    <a:pt x="299" y="46"/>
                    <a:pt x="299" y="46"/>
                    <a:pt x="299" y="46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5" y="53"/>
                    <a:pt x="265" y="53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64" y="53"/>
                  </a:ln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3" y="53"/>
                    <a:pt x="264" y="53"/>
                    <a:pt x="264" y="53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5" y="51"/>
                  </a:move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5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51"/>
                    <a:pt x="265" y="51"/>
                    <a:pt x="265" y="50"/>
                  </a:cubicBezTo>
                  <a:cubicBezTo>
                    <a:pt x="265" y="51"/>
                    <a:pt x="265" y="51"/>
                    <a:pt x="265" y="51"/>
                  </a:cubicBezTo>
                  <a:close/>
                  <a:moveTo>
                    <a:pt x="265" y="57"/>
                  </a:moveTo>
                  <a:cubicBezTo>
                    <a:pt x="265" y="57"/>
                    <a:pt x="265" y="57"/>
                    <a:pt x="265" y="57"/>
                  </a:cubicBezTo>
                  <a:cubicBezTo>
                    <a:pt x="265" y="57"/>
                    <a:pt x="265" y="57"/>
                    <a:pt x="265" y="57"/>
                  </a:cubicBezTo>
                  <a:close/>
                  <a:moveTo>
                    <a:pt x="264" y="51"/>
                  </a:moveTo>
                  <a:cubicBezTo>
                    <a:pt x="264" y="51"/>
                    <a:pt x="264" y="52"/>
                    <a:pt x="264" y="52"/>
                  </a:cubicBezTo>
                  <a:cubicBezTo>
                    <a:pt x="264" y="52"/>
                    <a:pt x="264" y="52"/>
                    <a:pt x="264" y="51"/>
                  </a:cubicBezTo>
                  <a:close/>
                  <a:moveTo>
                    <a:pt x="264" y="51"/>
                  </a:move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lose/>
                  <a:moveTo>
                    <a:pt x="265" y="58"/>
                  </a:moveTo>
                  <a:cubicBezTo>
                    <a:pt x="265" y="58"/>
                    <a:pt x="265" y="58"/>
                    <a:pt x="265" y="58"/>
                  </a:cubicBezTo>
                  <a:cubicBezTo>
                    <a:pt x="265" y="58"/>
                    <a:pt x="265" y="58"/>
                    <a:pt x="265" y="58"/>
                  </a:cubicBezTo>
                  <a:close/>
                  <a:moveTo>
                    <a:pt x="265" y="57"/>
                  </a:moveTo>
                  <a:cubicBezTo>
                    <a:pt x="264" y="57"/>
                    <a:pt x="264" y="57"/>
                    <a:pt x="264" y="57"/>
                  </a:cubicBezTo>
                  <a:cubicBezTo>
                    <a:pt x="264" y="57"/>
                    <a:pt x="265" y="57"/>
                    <a:pt x="265" y="57"/>
                  </a:cubicBezTo>
                  <a:close/>
                  <a:moveTo>
                    <a:pt x="263" y="51"/>
                  </a:moveTo>
                  <a:cubicBezTo>
                    <a:pt x="263" y="51"/>
                    <a:pt x="263" y="51"/>
                    <a:pt x="263" y="51"/>
                  </a:cubicBezTo>
                  <a:cubicBezTo>
                    <a:pt x="263" y="51"/>
                    <a:pt x="263" y="51"/>
                    <a:pt x="263" y="51"/>
                  </a:cubicBezTo>
                  <a:close/>
                  <a:moveTo>
                    <a:pt x="263" y="54"/>
                  </a:moveTo>
                  <a:cubicBezTo>
                    <a:pt x="263" y="54"/>
                    <a:pt x="263" y="53"/>
                    <a:pt x="263" y="53"/>
                  </a:cubicBezTo>
                  <a:cubicBezTo>
                    <a:pt x="263" y="53"/>
                    <a:pt x="263" y="53"/>
                    <a:pt x="263" y="54"/>
                  </a:cubicBezTo>
                  <a:close/>
                  <a:moveTo>
                    <a:pt x="262" y="53"/>
                  </a:moveTo>
                  <a:cubicBezTo>
                    <a:pt x="263" y="53"/>
                    <a:pt x="263" y="53"/>
                    <a:pt x="263" y="53"/>
                  </a:cubicBezTo>
                  <a:cubicBezTo>
                    <a:pt x="263" y="53"/>
                    <a:pt x="262" y="53"/>
                    <a:pt x="262" y="53"/>
                  </a:cubicBezTo>
                  <a:close/>
                  <a:moveTo>
                    <a:pt x="262" y="53"/>
                  </a:moveTo>
                  <a:cubicBezTo>
                    <a:pt x="262" y="52"/>
                    <a:pt x="262" y="53"/>
                    <a:pt x="262" y="53"/>
                  </a:cubicBezTo>
                  <a:cubicBezTo>
                    <a:pt x="262" y="53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lose/>
                  <a:moveTo>
                    <a:pt x="262" y="56"/>
                  </a:moveTo>
                  <a:cubicBezTo>
                    <a:pt x="263" y="56"/>
                    <a:pt x="262" y="56"/>
                    <a:pt x="262" y="56"/>
                  </a:cubicBezTo>
                  <a:close/>
                  <a:moveTo>
                    <a:pt x="261" y="58"/>
                  </a:move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1" y="58"/>
                    <a:pt x="261" y="58"/>
                  </a:cubicBezTo>
                  <a:close/>
                  <a:moveTo>
                    <a:pt x="262" y="58"/>
                  </a:moveTo>
                  <a:cubicBezTo>
                    <a:pt x="262" y="58"/>
                    <a:pt x="262" y="58"/>
                    <a:pt x="262" y="58"/>
                  </a:cubicBezTo>
                  <a:cubicBezTo>
                    <a:pt x="262" y="59"/>
                    <a:pt x="262" y="59"/>
                    <a:pt x="262" y="58"/>
                  </a:cubicBezTo>
                  <a:close/>
                  <a:moveTo>
                    <a:pt x="262" y="61"/>
                  </a:moveTo>
                  <a:cubicBezTo>
                    <a:pt x="262" y="61"/>
                    <a:pt x="262" y="61"/>
                    <a:pt x="262" y="61"/>
                  </a:cubicBezTo>
                  <a:cubicBezTo>
                    <a:pt x="262" y="61"/>
                    <a:pt x="262" y="61"/>
                    <a:pt x="262" y="61"/>
                  </a:cubicBezTo>
                  <a:close/>
                  <a:moveTo>
                    <a:pt x="261" y="61"/>
                  </a:moveTo>
                  <a:cubicBezTo>
                    <a:pt x="260" y="61"/>
                    <a:pt x="260" y="61"/>
                    <a:pt x="261" y="61"/>
                  </a:cubicBezTo>
                  <a:close/>
                  <a:moveTo>
                    <a:pt x="339" y="54"/>
                  </a:moveTo>
                  <a:cubicBezTo>
                    <a:pt x="334" y="54"/>
                    <a:pt x="330" y="54"/>
                    <a:pt x="326" y="54"/>
                  </a:cubicBezTo>
                  <a:cubicBezTo>
                    <a:pt x="329" y="54"/>
                    <a:pt x="333" y="54"/>
                    <a:pt x="336" y="54"/>
                  </a:cubicBezTo>
                  <a:cubicBezTo>
                    <a:pt x="336" y="54"/>
                    <a:pt x="338" y="54"/>
                    <a:pt x="339" y="54"/>
                  </a:cubicBezTo>
                  <a:close/>
                  <a:moveTo>
                    <a:pt x="263" y="56"/>
                  </a:move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5"/>
                  </a:cubicBezTo>
                  <a:cubicBezTo>
                    <a:pt x="265" y="56"/>
                    <a:pt x="264" y="56"/>
                    <a:pt x="263" y="56"/>
                  </a:cubicBezTo>
                  <a:close/>
                  <a:moveTo>
                    <a:pt x="264" y="52"/>
                  </a:move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263" y="52"/>
                    <a:pt x="263" y="52"/>
                  </a:cubicBezTo>
                  <a:cubicBezTo>
                    <a:pt x="263" y="52"/>
                    <a:pt x="264" y="52"/>
                    <a:pt x="264" y="52"/>
                  </a:cubicBezTo>
                  <a:close/>
                  <a:moveTo>
                    <a:pt x="261" y="53"/>
                  </a:moveTo>
                  <a:cubicBezTo>
                    <a:pt x="261" y="52"/>
                    <a:pt x="261" y="52"/>
                    <a:pt x="260" y="52"/>
                  </a:cubicBezTo>
                  <a:cubicBezTo>
                    <a:pt x="260" y="53"/>
                    <a:pt x="259" y="53"/>
                    <a:pt x="259" y="53"/>
                  </a:cubicBezTo>
                  <a:cubicBezTo>
                    <a:pt x="259" y="53"/>
                    <a:pt x="260" y="53"/>
                    <a:pt x="260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1" y="53"/>
                    <a:pt x="261" y="53"/>
                    <a:pt x="262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2"/>
                    <a:pt x="263" y="52"/>
                    <a:pt x="263" y="52"/>
                  </a:cubicBezTo>
                  <a:cubicBezTo>
                    <a:pt x="262" y="52"/>
                    <a:pt x="262" y="52"/>
                    <a:pt x="261" y="53"/>
                  </a:cubicBezTo>
                  <a:close/>
                  <a:moveTo>
                    <a:pt x="262" y="59"/>
                  </a:moveTo>
                  <a:cubicBezTo>
                    <a:pt x="262" y="59"/>
                    <a:pt x="262" y="59"/>
                    <a:pt x="262" y="59"/>
                  </a:cubicBezTo>
                  <a:cubicBezTo>
                    <a:pt x="262" y="59"/>
                    <a:pt x="262" y="59"/>
                    <a:pt x="262" y="59"/>
                  </a:cubicBezTo>
                  <a:close/>
                  <a:moveTo>
                    <a:pt x="500" y="148"/>
                  </a:moveTo>
                  <a:cubicBezTo>
                    <a:pt x="498" y="158"/>
                    <a:pt x="496" y="166"/>
                    <a:pt x="494" y="169"/>
                  </a:cubicBezTo>
                  <a:cubicBezTo>
                    <a:pt x="493" y="172"/>
                    <a:pt x="495" y="168"/>
                    <a:pt x="494" y="170"/>
                  </a:cubicBezTo>
                  <a:cubicBezTo>
                    <a:pt x="493" y="174"/>
                    <a:pt x="490" y="181"/>
                    <a:pt x="488" y="184"/>
                  </a:cubicBezTo>
                  <a:cubicBezTo>
                    <a:pt x="486" y="189"/>
                    <a:pt x="483" y="194"/>
                    <a:pt x="480" y="199"/>
                  </a:cubicBezTo>
                  <a:cubicBezTo>
                    <a:pt x="478" y="202"/>
                    <a:pt x="477" y="204"/>
                    <a:pt x="475" y="206"/>
                  </a:cubicBezTo>
                  <a:cubicBezTo>
                    <a:pt x="470" y="212"/>
                    <a:pt x="470" y="212"/>
                    <a:pt x="470" y="212"/>
                  </a:cubicBezTo>
                  <a:cubicBezTo>
                    <a:pt x="469" y="214"/>
                    <a:pt x="466" y="216"/>
                    <a:pt x="465" y="217"/>
                  </a:cubicBezTo>
                  <a:cubicBezTo>
                    <a:pt x="462" y="221"/>
                    <a:pt x="456" y="228"/>
                    <a:pt x="452" y="232"/>
                  </a:cubicBezTo>
                  <a:cubicBezTo>
                    <a:pt x="438" y="245"/>
                    <a:pt x="422" y="256"/>
                    <a:pt x="405" y="264"/>
                  </a:cubicBezTo>
                  <a:cubicBezTo>
                    <a:pt x="387" y="272"/>
                    <a:pt x="369" y="278"/>
                    <a:pt x="351" y="284"/>
                  </a:cubicBezTo>
                  <a:cubicBezTo>
                    <a:pt x="314" y="295"/>
                    <a:pt x="277" y="301"/>
                    <a:pt x="239" y="304"/>
                  </a:cubicBezTo>
                  <a:cubicBezTo>
                    <a:pt x="221" y="305"/>
                    <a:pt x="200" y="305"/>
                    <a:pt x="183" y="305"/>
                  </a:cubicBezTo>
                  <a:cubicBezTo>
                    <a:pt x="177" y="304"/>
                    <a:pt x="172" y="304"/>
                    <a:pt x="167" y="304"/>
                  </a:cubicBezTo>
                  <a:cubicBezTo>
                    <a:pt x="155" y="303"/>
                    <a:pt x="142" y="302"/>
                    <a:pt x="129" y="301"/>
                  </a:cubicBezTo>
                  <a:cubicBezTo>
                    <a:pt x="116" y="299"/>
                    <a:pt x="103" y="298"/>
                    <a:pt x="93" y="296"/>
                  </a:cubicBezTo>
                  <a:cubicBezTo>
                    <a:pt x="77" y="292"/>
                    <a:pt x="61" y="288"/>
                    <a:pt x="45" y="280"/>
                  </a:cubicBezTo>
                  <a:cubicBezTo>
                    <a:pt x="38" y="277"/>
                    <a:pt x="32" y="273"/>
                    <a:pt x="27" y="269"/>
                  </a:cubicBezTo>
                  <a:cubicBezTo>
                    <a:pt x="24" y="268"/>
                    <a:pt x="22" y="266"/>
                    <a:pt x="20" y="264"/>
                  </a:cubicBezTo>
                  <a:cubicBezTo>
                    <a:pt x="11" y="256"/>
                    <a:pt x="4" y="244"/>
                    <a:pt x="2" y="232"/>
                  </a:cubicBezTo>
                  <a:cubicBezTo>
                    <a:pt x="1" y="225"/>
                    <a:pt x="0" y="219"/>
                    <a:pt x="0" y="213"/>
                  </a:cubicBezTo>
                  <a:cubicBezTo>
                    <a:pt x="0" y="203"/>
                    <a:pt x="2" y="191"/>
                    <a:pt x="6" y="180"/>
                  </a:cubicBezTo>
                  <a:cubicBezTo>
                    <a:pt x="10" y="169"/>
                    <a:pt x="16" y="158"/>
                    <a:pt x="22" y="148"/>
                  </a:cubicBezTo>
                  <a:cubicBezTo>
                    <a:pt x="25" y="143"/>
                    <a:pt x="29" y="139"/>
                    <a:pt x="32" y="134"/>
                  </a:cubicBezTo>
                  <a:cubicBezTo>
                    <a:pt x="34" y="132"/>
                    <a:pt x="36" y="130"/>
                    <a:pt x="38" y="127"/>
                  </a:cubicBezTo>
                  <a:cubicBezTo>
                    <a:pt x="44" y="119"/>
                    <a:pt x="54" y="109"/>
                    <a:pt x="61" y="102"/>
                  </a:cubicBezTo>
                  <a:cubicBezTo>
                    <a:pt x="65" y="98"/>
                    <a:pt x="69" y="95"/>
                    <a:pt x="74" y="91"/>
                  </a:cubicBezTo>
                  <a:cubicBezTo>
                    <a:pt x="83" y="83"/>
                    <a:pt x="92" y="76"/>
                    <a:pt x="100" y="70"/>
                  </a:cubicBezTo>
                  <a:cubicBezTo>
                    <a:pt x="111" y="62"/>
                    <a:pt x="128" y="52"/>
                    <a:pt x="143" y="45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55" y="39"/>
                    <a:pt x="166" y="33"/>
                    <a:pt x="177" y="29"/>
                  </a:cubicBezTo>
                  <a:cubicBezTo>
                    <a:pt x="179" y="29"/>
                    <a:pt x="179" y="29"/>
                    <a:pt x="180" y="28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15" y="16"/>
                    <a:pt x="231" y="12"/>
                    <a:pt x="249" y="9"/>
                  </a:cubicBezTo>
                  <a:cubicBezTo>
                    <a:pt x="259" y="6"/>
                    <a:pt x="271" y="5"/>
                    <a:pt x="281" y="3"/>
                  </a:cubicBezTo>
                  <a:cubicBezTo>
                    <a:pt x="284" y="3"/>
                    <a:pt x="287" y="2"/>
                    <a:pt x="290" y="2"/>
                  </a:cubicBezTo>
                  <a:cubicBezTo>
                    <a:pt x="293" y="2"/>
                    <a:pt x="295" y="2"/>
                    <a:pt x="297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7" y="1"/>
                    <a:pt x="311" y="0"/>
                    <a:pt x="314" y="0"/>
                  </a:cubicBezTo>
                  <a:cubicBezTo>
                    <a:pt x="318" y="0"/>
                    <a:pt x="321" y="0"/>
                    <a:pt x="324" y="0"/>
                  </a:cubicBezTo>
                  <a:cubicBezTo>
                    <a:pt x="327" y="0"/>
                    <a:pt x="331" y="0"/>
                    <a:pt x="334" y="0"/>
                  </a:cubicBezTo>
                  <a:cubicBezTo>
                    <a:pt x="343" y="0"/>
                    <a:pt x="351" y="0"/>
                    <a:pt x="361" y="1"/>
                  </a:cubicBezTo>
                  <a:cubicBezTo>
                    <a:pt x="368" y="2"/>
                    <a:pt x="376" y="2"/>
                    <a:pt x="384" y="4"/>
                  </a:cubicBezTo>
                  <a:cubicBezTo>
                    <a:pt x="389" y="4"/>
                    <a:pt x="394" y="5"/>
                    <a:pt x="398" y="6"/>
                  </a:cubicBezTo>
                  <a:cubicBezTo>
                    <a:pt x="400" y="7"/>
                    <a:pt x="403" y="8"/>
                    <a:pt x="405" y="8"/>
                  </a:cubicBezTo>
                  <a:cubicBezTo>
                    <a:pt x="408" y="9"/>
                    <a:pt x="410" y="10"/>
                    <a:pt x="413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6" y="11"/>
                    <a:pt x="416" y="11"/>
                    <a:pt x="416" y="12"/>
                  </a:cubicBezTo>
                  <a:cubicBezTo>
                    <a:pt x="417" y="12"/>
                    <a:pt x="419" y="13"/>
                    <a:pt x="420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1" y="12"/>
                    <a:pt x="421" y="12"/>
                    <a:pt x="421" y="12"/>
                  </a:cubicBezTo>
                  <a:cubicBezTo>
                    <a:pt x="421" y="13"/>
                    <a:pt x="422" y="13"/>
                    <a:pt x="423" y="13"/>
                  </a:cubicBezTo>
                  <a:cubicBezTo>
                    <a:pt x="423" y="13"/>
                    <a:pt x="423" y="13"/>
                    <a:pt x="423" y="13"/>
                  </a:cubicBezTo>
                  <a:cubicBezTo>
                    <a:pt x="424" y="13"/>
                    <a:pt x="424" y="14"/>
                    <a:pt x="424" y="14"/>
                  </a:cubicBezTo>
                  <a:cubicBezTo>
                    <a:pt x="425" y="14"/>
                    <a:pt x="425" y="14"/>
                    <a:pt x="425" y="14"/>
                  </a:cubicBezTo>
                  <a:cubicBezTo>
                    <a:pt x="426" y="14"/>
                    <a:pt x="426" y="14"/>
                    <a:pt x="426" y="15"/>
                  </a:cubicBezTo>
                  <a:cubicBezTo>
                    <a:pt x="426" y="15"/>
                    <a:pt x="426" y="15"/>
                    <a:pt x="426" y="15"/>
                  </a:cubicBezTo>
                  <a:cubicBezTo>
                    <a:pt x="426" y="15"/>
                    <a:pt x="427" y="16"/>
                    <a:pt x="428" y="16"/>
                  </a:cubicBezTo>
                  <a:cubicBezTo>
                    <a:pt x="428" y="17"/>
                    <a:pt x="429" y="17"/>
                    <a:pt x="429" y="17"/>
                  </a:cubicBezTo>
                  <a:cubicBezTo>
                    <a:pt x="430" y="17"/>
                    <a:pt x="430" y="19"/>
                    <a:pt x="431" y="19"/>
                  </a:cubicBezTo>
                  <a:cubicBezTo>
                    <a:pt x="430" y="20"/>
                    <a:pt x="431" y="20"/>
                    <a:pt x="431" y="20"/>
                  </a:cubicBezTo>
                  <a:cubicBezTo>
                    <a:pt x="431" y="20"/>
                    <a:pt x="431" y="21"/>
                    <a:pt x="431" y="21"/>
                  </a:cubicBezTo>
                  <a:cubicBezTo>
                    <a:pt x="431" y="21"/>
                    <a:pt x="431" y="22"/>
                    <a:pt x="431" y="22"/>
                  </a:cubicBezTo>
                  <a:cubicBezTo>
                    <a:pt x="431" y="22"/>
                    <a:pt x="431" y="23"/>
                    <a:pt x="431" y="23"/>
                  </a:cubicBezTo>
                  <a:cubicBezTo>
                    <a:pt x="431" y="23"/>
                    <a:pt x="432" y="24"/>
                    <a:pt x="432" y="24"/>
                  </a:cubicBezTo>
                  <a:cubicBezTo>
                    <a:pt x="432" y="25"/>
                    <a:pt x="431" y="25"/>
                    <a:pt x="431" y="26"/>
                  </a:cubicBezTo>
                  <a:cubicBezTo>
                    <a:pt x="431" y="27"/>
                    <a:pt x="430" y="28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29" y="29"/>
                    <a:pt x="429" y="30"/>
                    <a:pt x="428" y="30"/>
                  </a:cubicBezTo>
                  <a:cubicBezTo>
                    <a:pt x="428" y="30"/>
                    <a:pt x="428" y="30"/>
                    <a:pt x="428" y="31"/>
                  </a:cubicBezTo>
                  <a:cubicBezTo>
                    <a:pt x="427" y="31"/>
                    <a:pt x="427" y="31"/>
                    <a:pt x="427" y="31"/>
                  </a:cubicBezTo>
                  <a:cubicBezTo>
                    <a:pt x="426" y="31"/>
                    <a:pt x="424" y="32"/>
                    <a:pt x="423" y="32"/>
                  </a:cubicBezTo>
                  <a:cubicBezTo>
                    <a:pt x="423" y="32"/>
                    <a:pt x="423" y="32"/>
                    <a:pt x="423" y="32"/>
                  </a:cubicBezTo>
                  <a:cubicBezTo>
                    <a:pt x="422" y="32"/>
                    <a:pt x="422" y="32"/>
                    <a:pt x="421" y="32"/>
                  </a:cubicBezTo>
                  <a:cubicBezTo>
                    <a:pt x="421" y="33"/>
                    <a:pt x="420" y="32"/>
                    <a:pt x="420" y="32"/>
                  </a:cubicBezTo>
                  <a:cubicBezTo>
                    <a:pt x="420" y="32"/>
                    <a:pt x="419" y="32"/>
                    <a:pt x="419" y="32"/>
                  </a:cubicBezTo>
                  <a:cubicBezTo>
                    <a:pt x="419" y="32"/>
                    <a:pt x="418" y="32"/>
                    <a:pt x="418" y="32"/>
                  </a:cubicBezTo>
                  <a:cubicBezTo>
                    <a:pt x="417" y="32"/>
                    <a:pt x="417" y="31"/>
                    <a:pt x="416" y="31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5" y="31"/>
                    <a:pt x="415" y="30"/>
                    <a:pt x="415" y="30"/>
                  </a:cubicBezTo>
                  <a:cubicBezTo>
                    <a:pt x="415" y="30"/>
                    <a:pt x="415" y="30"/>
                    <a:pt x="414" y="30"/>
                  </a:cubicBezTo>
                  <a:cubicBezTo>
                    <a:pt x="414" y="29"/>
                    <a:pt x="415" y="29"/>
                    <a:pt x="414" y="29"/>
                  </a:cubicBezTo>
                  <a:cubicBezTo>
                    <a:pt x="414" y="28"/>
                    <a:pt x="413" y="30"/>
                    <a:pt x="413" y="29"/>
                  </a:cubicBezTo>
                  <a:cubicBezTo>
                    <a:pt x="413" y="28"/>
                    <a:pt x="412" y="28"/>
                    <a:pt x="411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399" y="23"/>
                    <a:pt x="390" y="21"/>
                    <a:pt x="383" y="20"/>
                  </a:cubicBezTo>
                  <a:cubicBezTo>
                    <a:pt x="376" y="19"/>
                    <a:pt x="370" y="18"/>
                    <a:pt x="363" y="17"/>
                  </a:cubicBezTo>
                  <a:cubicBezTo>
                    <a:pt x="342" y="15"/>
                    <a:pt x="321" y="16"/>
                    <a:pt x="300" y="17"/>
                  </a:cubicBezTo>
                  <a:cubicBezTo>
                    <a:pt x="288" y="18"/>
                    <a:pt x="273" y="20"/>
                    <a:pt x="262" y="22"/>
                  </a:cubicBezTo>
                  <a:cubicBezTo>
                    <a:pt x="249" y="24"/>
                    <a:pt x="236" y="27"/>
                    <a:pt x="224" y="30"/>
                  </a:cubicBezTo>
                  <a:cubicBezTo>
                    <a:pt x="217" y="32"/>
                    <a:pt x="210" y="34"/>
                    <a:pt x="203" y="36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0" y="41"/>
                    <a:pt x="183" y="43"/>
                    <a:pt x="176" y="46"/>
                  </a:cubicBezTo>
                  <a:cubicBezTo>
                    <a:pt x="170" y="49"/>
                    <a:pt x="164" y="51"/>
                    <a:pt x="157" y="54"/>
                  </a:cubicBezTo>
                  <a:cubicBezTo>
                    <a:pt x="148" y="58"/>
                    <a:pt x="138" y="64"/>
                    <a:pt x="127" y="70"/>
                  </a:cubicBezTo>
                  <a:cubicBezTo>
                    <a:pt x="117" y="77"/>
                    <a:pt x="106" y="84"/>
                    <a:pt x="96" y="92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80" y="104"/>
                    <a:pt x="69" y="115"/>
                    <a:pt x="59" y="125"/>
                  </a:cubicBezTo>
                  <a:cubicBezTo>
                    <a:pt x="47" y="138"/>
                    <a:pt x="34" y="155"/>
                    <a:pt x="26" y="171"/>
                  </a:cubicBezTo>
                  <a:cubicBezTo>
                    <a:pt x="19" y="186"/>
                    <a:pt x="14" y="201"/>
                    <a:pt x="14" y="217"/>
                  </a:cubicBezTo>
                  <a:cubicBezTo>
                    <a:pt x="15" y="222"/>
                    <a:pt x="15" y="229"/>
                    <a:pt x="17" y="234"/>
                  </a:cubicBezTo>
                  <a:cubicBezTo>
                    <a:pt x="19" y="239"/>
                    <a:pt x="22" y="244"/>
                    <a:pt x="26" y="249"/>
                  </a:cubicBezTo>
                  <a:cubicBezTo>
                    <a:pt x="28" y="252"/>
                    <a:pt x="31" y="255"/>
                    <a:pt x="35" y="258"/>
                  </a:cubicBezTo>
                  <a:cubicBezTo>
                    <a:pt x="40" y="261"/>
                    <a:pt x="45" y="264"/>
                    <a:pt x="51" y="267"/>
                  </a:cubicBezTo>
                  <a:cubicBezTo>
                    <a:pt x="61" y="272"/>
                    <a:pt x="72" y="276"/>
                    <a:pt x="84" y="279"/>
                  </a:cubicBezTo>
                  <a:cubicBezTo>
                    <a:pt x="95" y="282"/>
                    <a:pt x="106" y="284"/>
                    <a:pt x="117" y="285"/>
                  </a:cubicBezTo>
                  <a:cubicBezTo>
                    <a:pt x="121" y="286"/>
                    <a:pt x="125" y="286"/>
                    <a:pt x="129" y="287"/>
                  </a:cubicBezTo>
                  <a:cubicBezTo>
                    <a:pt x="131" y="287"/>
                    <a:pt x="134" y="287"/>
                    <a:pt x="137" y="287"/>
                  </a:cubicBezTo>
                  <a:cubicBezTo>
                    <a:pt x="150" y="289"/>
                    <a:pt x="168" y="290"/>
                    <a:pt x="184" y="291"/>
                  </a:cubicBezTo>
                  <a:cubicBezTo>
                    <a:pt x="206" y="291"/>
                    <a:pt x="227" y="291"/>
                    <a:pt x="251" y="289"/>
                  </a:cubicBezTo>
                  <a:cubicBezTo>
                    <a:pt x="268" y="287"/>
                    <a:pt x="287" y="285"/>
                    <a:pt x="306" y="281"/>
                  </a:cubicBezTo>
                  <a:cubicBezTo>
                    <a:pt x="331" y="276"/>
                    <a:pt x="357" y="268"/>
                    <a:pt x="381" y="259"/>
                  </a:cubicBezTo>
                  <a:cubicBezTo>
                    <a:pt x="395" y="254"/>
                    <a:pt x="407" y="248"/>
                    <a:pt x="419" y="241"/>
                  </a:cubicBezTo>
                  <a:cubicBezTo>
                    <a:pt x="430" y="233"/>
                    <a:pt x="440" y="224"/>
                    <a:pt x="449" y="215"/>
                  </a:cubicBezTo>
                  <a:cubicBezTo>
                    <a:pt x="450" y="214"/>
                    <a:pt x="451" y="213"/>
                    <a:pt x="453" y="211"/>
                  </a:cubicBezTo>
                  <a:cubicBezTo>
                    <a:pt x="455" y="209"/>
                    <a:pt x="454" y="210"/>
                    <a:pt x="456" y="207"/>
                  </a:cubicBezTo>
                  <a:cubicBezTo>
                    <a:pt x="458" y="205"/>
                    <a:pt x="457" y="207"/>
                    <a:pt x="458" y="205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465" y="197"/>
                    <a:pt x="466" y="196"/>
                    <a:pt x="467" y="195"/>
                  </a:cubicBezTo>
                  <a:cubicBezTo>
                    <a:pt x="467" y="194"/>
                    <a:pt x="468" y="193"/>
                    <a:pt x="469" y="192"/>
                  </a:cubicBezTo>
                  <a:cubicBezTo>
                    <a:pt x="472" y="187"/>
                    <a:pt x="475" y="182"/>
                    <a:pt x="477" y="177"/>
                  </a:cubicBezTo>
                  <a:cubicBezTo>
                    <a:pt x="482" y="167"/>
                    <a:pt x="486" y="156"/>
                    <a:pt x="487" y="146"/>
                  </a:cubicBezTo>
                  <a:cubicBezTo>
                    <a:pt x="487" y="143"/>
                    <a:pt x="487" y="146"/>
                    <a:pt x="488" y="144"/>
                  </a:cubicBezTo>
                  <a:cubicBezTo>
                    <a:pt x="488" y="142"/>
                    <a:pt x="488" y="141"/>
                    <a:pt x="487" y="139"/>
                  </a:cubicBezTo>
                  <a:cubicBezTo>
                    <a:pt x="487" y="137"/>
                    <a:pt x="487" y="136"/>
                    <a:pt x="487" y="134"/>
                  </a:cubicBezTo>
                  <a:cubicBezTo>
                    <a:pt x="487" y="130"/>
                    <a:pt x="486" y="126"/>
                    <a:pt x="485" y="123"/>
                  </a:cubicBezTo>
                  <a:cubicBezTo>
                    <a:pt x="483" y="115"/>
                    <a:pt x="480" y="108"/>
                    <a:pt x="475" y="103"/>
                  </a:cubicBezTo>
                  <a:cubicBezTo>
                    <a:pt x="472" y="98"/>
                    <a:pt x="467" y="94"/>
                    <a:pt x="462" y="91"/>
                  </a:cubicBezTo>
                  <a:cubicBezTo>
                    <a:pt x="460" y="90"/>
                    <a:pt x="461" y="90"/>
                    <a:pt x="460" y="90"/>
                  </a:cubicBezTo>
                  <a:cubicBezTo>
                    <a:pt x="458" y="89"/>
                    <a:pt x="459" y="89"/>
                    <a:pt x="458" y="88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39" y="78"/>
                    <a:pt x="424" y="72"/>
                    <a:pt x="409" y="67"/>
                  </a:cubicBezTo>
                  <a:cubicBezTo>
                    <a:pt x="406" y="66"/>
                    <a:pt x="406" y="66"/>
                    <a:pt x="402" y="64"/>
                  </a:cubicBezTo>
                  <a:cubicBezTo>
                    <a:pt x="398" y="63"/>
                    <a:pt x="399" y="63"/>
                    <a:pt x="396" y="63"/>
                  </a:cubicBezTo>
                  <a:cubicBezTo>
                    <a:pt x="395" y="63"/>
                    <a:pt x="392" y="61"/>
                    <a:pt x="391" y="61"/>
                  </a:cubicBezTo>
                  <a:cubicBezTo>
                    <a:pt x="390" y="61"/>
                    <a:pt x="391" y="61"/>
                    <a:pt x="391" y="61"/>
                  </a:cubicBezTo>
                  <a:cubicBezTo>
                    <a:pt x="388" y="60"/>
                    <a:pt x="378" y="58"/>
                    <a:pt x="373" y="57"/>
                  </a:cubicBezTo>
                  <a:cubicBezTo>
                    <a:pt x="366" y="56"/>
                    <a:pt x="358" y="54"/>
                    <a:pt x="350" y="53"/>
                  </a:cubicBezTo>
                  <a:cubicBezTo>
                    <a:pt x="358" y="54"/>
                    <a:pt x="365" y="55"/>
                    <a:pt x="367" y="55"/>
                  </a:cubicBezTo>
                  <a:cubicBezTo>
                    <a:pt x="359" y="53"/>
                    <a:pt x="344" y="52"/>
                    <a:pt x="336" y="51"/>
                  </a:cubicBezTo>
                  <a:cubicBezTo>
                    <a:pt x="318" y="50"/>
                    <a:pt x="294" y="52"/>
                    <a:pt x="273" y="56"/>
                  </a:cubicBezTo>
                  <a:cubicBezTo>
                    <a:pt x="272" y="56"/>
                    <a:pt x="271" y="56"/>
                    <a:pt x="271" y="56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4" y="58"/>
                    <a:pt x="263" y="58"/>
                    <a:pt x="262" y="58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88" y="53"/>
                    <a:pt x="309" y="50"/>
                    <a:pt x="330" y="51"/>
                  </a:cubicBezTo>
                  <a:cubicBezTo>
                    <a:pt x="335" y="51"/>
                    <a:pt x="343" y="51"/>
                    <a:pt x="352" y="52"/>
                  </a:cubicBezTo>
                  <a:cubicBezTo>
                    <a:pt x="362" y="53"/>
                    <a:pt x="371" y="55"/>
                    <a:pt x="378" y="57"/>
                  </a:cubicBezTo>
                  <a:cubicBezTo>
                    <a:pt x="387" y="58"/>
                    <a:pt x="391" y="59"/>
                    <a:pt x="387" y="58"/>
                  </a:cubicBezTo>
                  <a:cubicBezTo>
                    <a:pt x="376" y="55"/>
                    <a:pt x="367" y="53"/>
                    <a:pt x="356" y="52"/>
                  </a:cubicBezTo>
                  <a:cubicBezTo>
                    <a:pt x="354" y="51"/>
                    <a:pt x="352" y="51"/>
                    <a:pt x="355" y="51"/>
                  </a:cubicBezTo>
                  <a:cubicBezTo>
                    <a:pt x="377" y="53"/>
                    <a:pt x="401" y="60"/>
                    <a:pt x="418" y="66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30" y="70"/>
                    <a:pt x="431" y="71"/>
                    <a:pt x="432" y="71"/>
                  </a:cubicBezTo>
                  <a:cubicBezTo>
                    <a:pt x="432" y="71"/>
                    <a:pt x="430" y="70"/>
                    <a:pt x="430" y="70"/>
                  </a:cubicBezTo>
                  <a:cubicBezTo>
                    <a:pt x="411" y="62"/>
                    <a:pt x="395" y="56"/>
                    <a:pt x="374" y="52"/>
                  </a:cubicBezTo>
                  <a:cubicBezTo>
                    <a:pt x="371" y="51"/>
                    <a:pt x="368" y="51"/>
                    <a:pt x="365" y="50"/>
                  </a:cubicBezTo>
                  <a:cubicBezTo>
                    <a:pt x="358" y="49"/>
                    <a:pt x="347" y="48"/>
                    <a:pt x="338" y="47"/>
                  </a:cubicBezTo>
                  <a:cubicBezTo>
                    <a:pt x="336" y="47"/>
                    <a:pt x="337" y="47"/>
                    <a:pt x="336" y="47"/>
                  </a:cubicBezTo>
                  <a:cubicBezTo>
                    <a:pt x="315" y="46"/>
                    <a:pt x="296" y="48"/>
                    <a:pt x="277" y="51"/>
                  </a:cubicBezTo>
                  <a:cubicBezTo>
                    <a:pt x="293" y="48"/>
                    <a:pt x="310" y="47"/>
                    <a:pt x="325" y="47"/>
                  </a:cubicBezTo>
                  <a:cubicBezTo>
                    <a:pt x="327" y="47"/>
                    <a:pt x="328" y="46"/>
                    <a:pt x="330" y="46"/>
                  </a:cubicBezTo>
                  <a:cubicBezTo>
                    <a:pt x="343" y="47"/>
                    <a:pt x="363" y="49"/>
                    <a:pt x="379" y="52"/>
                  </a:cubicBezTo>
                  <a:cubicBezTo>
                    <a:pt x="381" y="52"/>
                    <a:pt x="382" y="52"/>
                    <a:pt x="375" y="51"/>
                  </a:cubicBezTo>
                  <a:cubicBezTo>
                    <a:pt x="377" y="51"/>
                    <a:pt x="378" y="51"/>
                    <a:pt x="381" y="52"/>
                  </a:cubicBezTo>
                  <a:cubicBezTo>
                    <a:pt x="381" y="52"/>
                    <a:pt x="380" y="52"/>
                    <a:pt x="379" y="52"/>
                  </a:cubicBezTo>
                  <a:cubicBezTo>
                    <a:pt x="388" y="53"/>
                    <a:pt x="389" y="54"/>
                    <a:pt x="398" y="56"/>
                  </a:cubicBezTo>
                  <a:cubicBezTo>
                    <a:pt x="399" y="56"/>
                    <a:pt x="400" y="56"/>
                    <a:pt x="399" y="56"/>
                  </a:cubicBezTo>
                  <a:cubicBezTo>
                    <a:pt x="392" y="54"/>
                    <a:pt x="385" y="52"/>
                    <a:pt x="379" y="51"/>
                  </a:cubicBezTo>
                  <a:cubicBezTo>
                    <a:pt x="375" y="50"/>
                    <a:pt x="372" y="50"/>
                    <a:pt x="369" y="49"/>
                  </a:cubicBezTo>
                  <a:cubicBezTo>
                    <a:pt x="367" y="49"/>
                    <a:pt x="367" y="49"/>
                    <a:pt x="365" y="48"/>
                  </a:cubicBezTo>
                  <a:cubicBezTo>
                    <a:pt x="363" y="48"/>
                    <a:pt x="360" y="48"/>
                    <a:pt x="358" y="48"/>
                  </a:cubicBezTo>
                  <a:cubicBezTo>
                    <a:pt x="353" y="47"/>
                    <a:pt x="353" y="47"/>
                    <a:pt x="353" y="47"/>
                  </a:cubicBezTo>
                  <a:cubicBezTo>
                    <a:pt x="345" y="46"/>
                    <a:pt x="336" y="46"/>
                    <a:pt x="327" y="45"/>
                  </a:cubicBezTo>
                  <a:cubicBezTo>
                    <a:pt x="321" y="45"/>
                    <a:pt x="314" y="45"/>
                    <a:pt x="307" y="46"/>
                  </a:cubicBezTo>
                  <a:cubicBezTo>
                    <a:pt x="310" y="45"/>
                    <a:pt x="315" y="45"/>
                    <a:pt x="320" y="45"/>
                  </a:cubicBezTo>
                  <a:cubicBezTo>
                    <a:pt x="337" y="45"/>
                    <a:pt x="357" y="46"/>
                    <a:pt x="371" y="49"/>
                  </a:cubicBezTo>
                  <a:cubicBezTo>
                    <a:pt x="372" y="49"/>
                    <a:pt x="369" y="48"/>
                    <a:pt x="368" y="48"/>
                  </a:cubicBezTo>
                  <a:cubicBezTo>
                    <a:pt x="363" y="47"/>
                    <a:pt x="360" y="47"/>
                    <a:pt x="356" y="46"/>
                  </a:cubicBezTo>
                  <a:cubicBezTo>
                    <a:pt x="354" y="46"/>
                    <a:pt x="357" y="46"/>
                    <a:pt x="355" y="46"/>
                  </a:cubicBezTo>
                  <a:cubicBezTo>
                    <a:pt x="345" y="45"/>
                    <a:pt x="335" y="45"/>
                    <a:pt x="323" y="45"/>
                  </a:cubicBezTo>
                  <a:cubicBezTo>
                    <a:pt x="322" y="44"/>
                    <a:pt x="319" y="44"/>
                    <a:pt x="321" y="44"/>
                  </a:cubicBezTo>
                  <a:cubicBezTo>
                    <a:pt x="319" y="44"/>
                    <a:pt x="319" y="44"/>
                    <a:pt x="317" y="44"/>
                  </a:cubicBezTo>
                  <a:cubicBezTo>
                    <a:pt x="314" y="44"/>
                    <a:pt x="318" y="44"/>
                    <a:pt x="317" y="44"/>
                  </a:cubicBezTo>
                  <a:cubicBezTo>
                    <a:pt x="314" y="44"/>
                    <a:pt x="310" y="45"/>
                    <a:pt x="308" y="45"/>
                  </a:cubicBezTo>
                  <a:cubicBezTo>
                    <a:pt x="294" y="46"/>
                    <a:pt x="282" y="47"/>
                    <a:pt x="266" y="50"/>
                  </a:cubicBezTo>
                  <a:cubicBezTo>
                    <a:pt x="276" y="48"/>
                    <a:pt x="290" y="46"/>
                    <a:pt x="305" y="45"/>
                  </a:cubicBezTo>
                  <a:cubicBezTo>
                    <a:pt x="308" y="44"/>
                    <a:pt x="304" y="45"/>
                    <a:pt x="307" y="44"/>
                  </a:cubicBezTo>
                  <a:cubicBezTo>
                    <a:pt x="311" y="44"/>
                    <a:pt x="314" y="44"/>
                    <a:pt x="318" y="44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33" y="44"/>
                    <a:pt x="338" y="44"/>
                    <a:pt x="343" y="44"/>
                  </a:cubicBezTo>
                  <a:cubicBezTo>
                    <a:pt x="348" y="45"/>
                    <a:pt x="351" y="45"/>
                    <a:pt x="356" y="45"/>
                  </a:cubicBezTo>
                  <a:cubicBezTo>
                    <a:pt x="358" y="46"/>
                    <a:pt x="358" y="45"/>
                    <a:pt x="361" y="46"/>
                  </a:cubicBezTo>
                  <a:cubicBezTo>
                    <a:pt x="362" y="46"/>
                    <a:pt x="357" y="45"/>
                    <a:pt x="360" y="45"/>
                  </a:cubicBezTo>
                  <a:cubicBezTo>
                    <a:pt x="363" y="46"/>
                    <a:pt x="360" y="45"/>
                    <a:pt x="362" y="46"/>
                  </a:cubicBezTo>
                  <a:cubicBezTo>
                    <a:pt x="365" y="46"/>
                    <a:pt x="366" y="46"/>
                    <a:pt x="368" y="46"/>
                  </a:cubicBezTo>
                  <a:cubicBezTo>
                    <a:pt x="375" y="48"/>
                    <a:pt x="382" y="49"/>
                    <a:pt x="389" y="51"/>
                  </a:cubicBezTo>
                  <a:cubicBezTo>
                    <a:pt x="391" y="51"/>
                    <a:pt x="386" y="50"/>
                    <a:pt x="388" y="50"/>
                  </a:cubicBezTo>
                  <a:cubicBezTo>
                    <a:pt x="391" y="51"/>
                    <a:pt x="401" y="54"/>
                    <a:pt x="403" y="54"/>
                  </a:cubicBezTo>
                  <a:cubicBezTo>
                    <a:pt x="411" y="57"/>
                    <a:pt x="415" y="58"/>
                    <a:pt x="424" y="61"/>
                  </a:cubicBezTo>
                  <a:cubicBezTo>
                    <a:pt x="427" y="63"/>
                    <a:pt x="424" y="61"/>
                    <a:pt x="426" y="62"/>
                  </a:cubicBezTo>
                  <a:cubicBezTo>
                    <a:pt x="431" y="64"/>
                    <a:pt x="434" y="65"/>
                    <a:pt x="440" y="68"/>
                  </a:cubicBezTo>
                  <a:cubicBezTo>
                    <a:pt x="444" y="69"/>
                    <a:pt x="450" y="72"/>
                    <a:pt x="455" y="75"/>
                  </a:cubicBezTo>
                  <a:cubicBezTo>
                    <a:pt x="455" y="74"/>
                    <a:pt x="452" y="73"/>
                    <a:pt x="449" y="71"/>
                  </a:cubicBezTo>
                  <a:cubicBezTo>
                    <a:pt x="451" y="72"/>
                    <a:pt x="456" y="75"/>
                    <a:pt x="458" y="76"/>
                  </a:cubicBezTo>
                  <a:cubicBezTo>
                    <a:pt x="466" y="80"/>
                    <a:pt x="473" y="84"/>
                    <a:pt x="480" y="91"/>
                  </a:cubicBezTo>
                  <a:cubicBezTo>
                    <a:pt x="486" y="97"/>
                    <a:pt x="492" y="105"/>
                    <a:pt x="495" y="116"/>
                  </a:cubicBezTo>
                  <a:cubicBezTo>
                    <a:pt x="496" y="119"/>
                    <a:pt x="497" y="120"/>
                    <a:pt x="498" y="123"/>
                  </a:cubicBezTo>
                  <a:cubicBezTo>
                    <a:pt x="498" y="124"/>
                    <a:pt x="498" y="124"/>
                    <a:pt x="498" y="123"/>
                  </a:cubicBezTo>
                  <a:cubicBezTo>
                    <a:pt x="498" y="126"/>
                    <a:pt x="499" y="130"/>
                    <a:pt x="499" y="134"/>
                  </a:cubicBezTo>
                  <a:cubicBezTo>
                    <a:pt x="500" y="136"/>
                    <a:pt x="500" y="139"/>
                    <a:pt x="500" y="141"/>
                  </a:cubicBezTo>
                  <a:cubicBezTo>
                    <a:pt x="500" y="143"/>
                    <a:pt x="500" y="146"/>
                    <a:pt x="500" y="148"/>
                  </a:cubicBezTo>
                  <a:close/>
                  <a:moveTo>
                    <a:pt x="385" y="50"/>
                  </a:moveTo>
                  <a:cubicBezTo>
                    <a:pt x="380" y="49"/>
                    <a:pt x="378" y="49"/>
                    <a:pt x="371" y="47"/>
                  </a:cubicBezTo>
                  <a:cubicBezTo>
                    <a:pt x="369" y="47"/>
                    <a:pt x="367" y="47"/>
                    <a:pt x="364" y="46"/>
                  </a:cubicBezTo>
                  <a:cubicBezTo>
                    <a:pt x="363" y="47"/>
                    <a:pt x="354" y="45"/>
                    <a:pt x="354" y="46"/>
                  </a:cubicBezTo>
                  <a:cubicBezTo>
                    <a:pt x="359" y="46"/>
                    <a:pt x="362" y="47"/>
                    <a:pt x="365" y="47"/>
                  </a:cubicBezTo>
                  <a:cubicBezTo>
                    <a:pt x="367" y="47"/>
                    <a:pt x="364" y="47"/>
                    <a:pt x="366" y="47"/>
                  </a:cubicBezTo>
                  <a:cubicBezTo>
                    <a:pt x="370" y="48"/>
                    <a:pt x="380" y="49"/>
                    <a:pt x="386" y="51"/>
                  </a:cubicBezTo>
                  <a:cubicBezTo>
                    <a:pt x="386" y="51"/>
                    <a:pt x="384" y="50"/>
                    <a:pt x="385" y="50"/>
                  </a:cubicBezTo>
                  <a:close/>
                  <a:moveTo>
                    <a:pt x="387" y="51"/>
                  </a:moveTo>
                  <a:cubicBezTo>
                    <a:pt x="387" y="51"/>
                    <a:pt x="388" y="51"/>
                    <a:pt x="388" y="51"/>
                  </a:cubicBezTo>
                  <a:cubicBezTo>
                    <a:pt x="392" y="52"/>
                    <a:pt x="389" y="51"/>
                    <a:pt x="387" y="51"/>
                  </a:cubicBezTo>
                  <a:close/>
                  <a:moveTo>
                    <a:pt x="391" y="61"/>
                  </a:moveTo>
                  <a:cubicBezTo>
                    <a:pt x="391" y="61"/>
                    <a:pt x="391" y="61"/>
                    <a:pt x="391" y="61"/>
                  </a:cubicBezTo>
                  <a:cubicBezTo>
                    <a:pt x="391" y="61"/>
                    <a:pt x="391" y="61"/>
                    <a:pt x="391" y="6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A87396-B877-4F81-8EA5-2BEDFB9D796F}"/>
                </a:ext>
              </a:extLst>
            </p:cNvPr>
            <p:cNvSpPr txBox="1"/>
            <p:nvPr/>
          </p:nvSpPr>
          <p:spPr>
            <a:xfrm>
              <a:off x="7895514" y="1943332"/>
              <a:ext cx="1216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“nuggets”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0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A4D89-B351-410E-9130-A51E16968358}"/>
              </a:ext>
            </a:extLst>
          </p:cNvPr>
          <p:cNvGrpSpPr/>
          <p:nvPr/>
        </p:nvGrpSpPr>
        <p:grpSpPr>
          <a:xfrm>
            <a:off x="1005411" y="2361632"/>
            <a:ext cx="3443376" cy="855337"/>
            <a:chOff x="1208511" y="2552700"/>
            <a:chExt cx="3443376" cy="85533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E3E9A2-98FE-40CE-91DF-8082591A61CB}"/>
                </a:ext>
              </a:extLst>
            </p:cNvPr>
            <p:cNvSpPr/>
            <p:nvPr/>
          </p:nvSpPr>
          <p:spPr>
            <a:xfrm>
              <a:off x="3013037" y="3087979"/>
              <a:ext cx="720308" cy="3200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FFN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A269F4-E819-4E36-98E7-D325558FA2C0}"/>
                </a:ext>
              </a:extLst>
            </p:cNvPr>
            <p:cNvCxnSpPr>
              <a:cxnSpLocks/>
              <a:stCxn id="9" idx="1"/>
              <a:endCxn id="18" idx="3"/>
            </p:cNvCxnSpPr>
            <p:nvPr/>
          </p:nvCxnSpPr>
          <p:spPr>
            <a:xfrm flipH="1" flipV="1">
              <a:off x="3733345" y="3248008"/>
              <a:ext cx="730705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551CED-3817-4304-9958-DF207521AAE6}"/>
                </a:ext>
              </a:extLst>
            </p:cNvPr>
            <p:cNvSpPr txBox="1"/>
            <p:nvPr/>
          </p:nvSpPr>
          <p:spPr>
            <a:xfrm>
              <a:off x="2085478" y="2622114"/>
              <a:ext cx="301301" cy="2154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0.1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CB37C3-006D-4BC5-9987-086519FB9DC1}"/>
                </a:ext>
              </a:extLst>
            </p:cNvPr>
            <p:cNvSpPr txBox="1"/>
            <p:nvPr/>
          </p:nvSpPr>
          <p:spPr>
            <a:xfrm>
              <a:off x="2471157" y="2622114"/>
              <a:ext cx="301301" cy="21544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1.9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348A65-1B59-40F8-A8D6-C48857C6FDC1}"/>
                </a:ext>
              </a:extLst>
            </p:cNvPr>
            <p:cNvSpPr txBox="1"/>
            <p:nvPr/>
          </p:nvSpPr>
          <p:spPr>
            <a:xfrm>
              <a:off x="2856836" y="2623896"/>
              <a:ext cx="301301" cy="2154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4.4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184CE3-2EB0-4B23-B259-D6E47C5C4422}"/>
                </a:ext>
              </a:extLst>
            </p:cNvPr>
            <p:cNvSpPr txBox="1"/>
            <p:nvPr/>
          </p:nvSpPr>
          <p:spPr>
            <a:xfrm>
              <a:off x="3242515" y="2622114"/>
              <a:ext cx="289060" cy="2154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2.3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5F110F-5F96-4635-9243-025ECEA0484E}"/>
                </a:ext>
              </a:extLst>
            </p:cNvPr>
            <p:cNvSpPr txBox="1"/>
            <p:nvPr/>
          </p:nvSpPr>
          <p:spPr>
            <a:xfrm>
              <a:off x="3615953" y="2622114"/>
              <a:ext cx="289060" cy="2154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DF47E-5ACB-4E07-98FD-6C39FA1A2379}"/>
                </a:ext>
              </a:extLst>
            </p:cNvPr>
            <p:cNvSpPr txBox="1"/>
            <p:nvPr/>
          </p:nvSpPr>
          <p:spPr>
            <a:xfrm>
              <a:off x="1208511" y="2552700"/>
              <a:ext cx="792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Logits: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619E7-7F8B-4076-9875-06D3946754C9}"/>
                </a:ext>
              </a:extLst>
            </p:cNvPr>
            <p:cNvSpPr txBox="1"/>
            <p:nvPr/>
          </p:nvSpPr>
          <p:spPr>
            <a:xfrm>
              <a:off x="3989391" y="2622114"/>
              <a:ext cx="289060" cy="2154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0.1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38C403-99D5-4947-9C06-4A9F0DCE61C2}"/>
                </a:ext>
              </a:extLst>
            </p:cNvPr>
            <p:cNvSpPr txBox="1"/>
            <p:nvPr/>
          </p:nvSpPr>
          <p:spPr>
            <a:xfrm>
              <a:off x="4362827" y="2622114"/>
              <a:ext cx="289060" cy="2154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5.2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0C4E548-0E20-4F06-84C9-414DA58152C1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3373191" y="2863237"/>
              <a:ext cx="0" cy="2247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34142D-680E-404D-B4D7-C7C25277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Selecting nuggets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31CF38-7C7C-41AB-8DC1-811E4A8FC15C}"/>
              </a:ext>
            </a:extLst>
          </p:cNvPr>
          <p:cNvSpPr/>
          <p:nvPr/>
        </p:nvSpPr>
        <p:spPr>
          <a:xfrm>
            <a:off x="4304257" y="3394048"/>
            <a:ext cx="2264583" cy="320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Transformer Encoder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6B2A6E-0A10-4B39-9D46-5DCAA96C355C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5436549" y="3714106"/>
            <a:ext cx="0" cy="2334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3D0CA8-5706-4002-A512-8DBB81A85DB7}"/>
              </a:ext>
            </a:extLst>
          </p:cNvPr>
          <p:cNvCxnSpPr>
            <a:cxnSpLocks/>
            <a:stCxn id="4" idx="0"/>
            <a:endCxn id="9" idx="2"/>
          </p:cNvCxnSpPr>
          <p:nvPr/>
        </p:nvCxnSpPr>
        <p:spPr>
          <a:xfrm flipV="1">
            <a:off x="5436549" y="3194222"/>
            <a:ext cx="0" cy="1998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F5DBF66-A6B9-4034-9DF3-93F4F66F5184}"/>
              </a:ext>
            </a:extLst>
          </p:cNvPr>
          <p:cNvGrpSpPr/>
          <p:nvPr/>
        </p:nvGrpSpPr>
        <p:grpSpPr>
          <a:xfrm>
            <a:off x="4260950" y="2919659"/>
            <a:ext cx="2351197" cy="274563"/>
            <a:chOff x="3543061" y="5071656"/>
            <a:chExt cx="1767275" cy="20637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8A0B91-7F56-4623-9976-A30CD1CF374C}"/>
                </a:ext>
              </a:extLst>
            </p:cNvPr>
            <p:cNvSpPr/>
            <p:nvPr/>
          </p:nvSpPr>
          <p:spPr>
            <a:xfrm>
              <a:off x="3543061" y="5071656"/>
              <a:ext cx="1767275" cy="2063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6B1337-40A4-4643-95B6-F4CD70B61B5D}"/>
                </a:ext>
              </a:extLst>
            </p:cNvPr>
            <p:cNvSpPr/>
            <p:nvPr/>
          </p:nvSpPr>
          <p:spPr>
            <a:xfrm>
              <a:off x="3877464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16133D-F4EC-4216-92EE-05332B7106BD}"/>
                </a:ext>
              </a:extLst>
            </p:cNvPr>
            <p:cNvSpPr/>
            <p:nvPr/>
          </p:nvSpPr>
          <p:spPr>
            <a:xfrm>
              <a:off x="4127181" y="5115532"/>
              <a:ext cx="123825" cy="123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C50F0B-904C-423E-8421-693F4B5A8B24}"/>
                </a:ext>
              </a:extLst>
            </p:cNvPr>
            <p:cNvSpPr/>
            <p:nvPr/>
          </p:nvSpPr>
          <p:spPr>
            <a:xfrm>
              <a:off x="4376898" y="5115532"/>
              <a:ext cx="123825" cy="12382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65A1E2-6A61-4358-B4DE-1AD64CD23288}"/>
                </a:ext>
              </a:extLst>
            </p:cNvPr>
            <p:cNvSpPr/>
            <p:nvPr/>
          </p:nvSpPr>
          <p:spPr>
            <a:xfrm>
              <a:off x="4626615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E83F3D-FCF4-4D9B-A4DC-0551A3E12335}"/>
                </a:ext>
              </a:extLst>
            </p:cNvPr>
            <p:cNvSpPr/>
            <p:nvPr/>
          </p:nvSpPr>
          <p:spPr>
            <a:xfrm>
              <a:off x="4876332" y="5115532"/>
              <a:ext cx="123825" cy="1238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958F90-EDCA-4D40-871D-FDA777C39B0F}"/>
                </a:ext>
              </a:extLst>
            </p:cNvPr>
            <p:cNvSpPr/>
            <p:nvPr/>
          </p:nvSpPr>
          <p:spPr>
            <a:xfrm>
              <a:off x="5126050" y="5115532"/>
              <a:ext cx="123825" cy="1238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29D9B4-E8F4-4311-98DD-E28019A9869E}"/>
                </a:ext>
              </a:extLst>
            </p:cNvPr>
            <p:cNvSpPr/>
            <p:nvPr/>
          </p:nvSpPr>
          <p:spPr>
            <a:xfrm>
              <a:off x="3627747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45D0A73-52E1-4F76-9710-A813865F766F}"/>
              </a:ext>
            </a:extLst>
          </p:cNvPr>
          <p:cNvSpPr txBox="1"/>
          <p:nvPr/>
        </p:nvSpPr>
        <p:spPr>
          <a:xfrm>
            <a:off x="4092834" y="3877045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8085D2-1946-4988-B9B9-CAB61BA40597}"/>
              </a:ext>
            </a:extLst>
          </p:cNvPr>
          <p:cNvGrpSpPr/>
          <p:nvPr/>
        </p:nvGrpSpPr>
        <p:grpSpPr>
          <a:xfrm>
            <a:off x="4448787" y="2052496"/>
            <a:ext cx="1139605" cy="873372"/>
            <a:chOff x="4651887" y="2243564"/>
            <a:chExt cx="1139605" cy="873372"/>
          </a:xfrm>
        </p:grpSpPr>
        <p:sp>
          <p:nvSpPr>
            <p:cNvPr id="40" name="Rectangle: Rounded Corners 69">
              <a:extLst>
                <a:ext uri="{FF2B5EF4-FFF2-40B4-BE49-F238E27FC236}">
                  <a16:creationId xmlns:a16="http://schemas.microsoft.com/office/drawing/2014/main" id="{F71A460E-D134-45C1-A5A6-CF18293DF9F8}"/>
                </a:ext>
              </a:extLst>
            </p:cNvPr>
            <p:cNvSpPr/>
            <p:nvPr/>
          </p:nvSpPr>
          <p:spPr>
            <a:xfrm>
              <a:off x="4651887" y="2605919"/>
              <a:ext cx="989086" cy="154426"/>
            </a:xfrm>
            <a:custGeom>
              <a:avLst/>
              <a:gdLst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946620 w 1083371"/>
                <a:gd name="connsiteY2" fmla="*/ 0 h 820490"/>
                <a:gd name="connsiteX3" fmla="*/ 1083371 w 1083371"/>
                <a:gd name="connsiteY3" fmla="*/ 136751 h 820490"/>
                <a:gd name="connsiteX4" fmla="*/ 1083371 w 1083371"/>
                <a:gd name="connsiteY4" fmla="*/ 683739 h 820490"/>
                <a:gd name="connsiteX5" fmla="*/ 946620 w 1083371"/>
                <a:gd name="connsiteY5" fmla="*/ 820490 h 820490"/>
                <a:gd name="connsiteX6" fmla="*/ 136751 w 1083371"/>
                <a:gd name="connsiteY6" fmla="*/ 820490 h 820490"/>
                <a:gd name="connsiteX7" fmla="*/ 0 w 1083371"/>
                <a:gd name="connsiteY7" fmla="*/ 683739 h 820490"/>
                <a:gd name="connsiteX8" fmla="*/ 0 w 1083371"/>
                <a:gd name="connsiteY8" fmla="*/ 136751 h 820490"/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1083371 w 1083371"/>
                <a:gd name="connsiteY2" fmla="*/ 136751 h 820490"/>
                <a:gd name="connsiteX3" fmla="*/ 1083371 w 1083371"/>
                <a:gd name="connsiteY3" fmla="*/ 683739 h 820490"/>
                <a:gd name="connsiteX4" fmla="*/ 946620 w 1083371"/>
                <a:gd name="connsiteY4" fmla="*/ 820490 h 820490"/>
                <a:gd name="connsiteX5" fmla="*/ 136751 w 1083371"/>
                <a:gd name="connsiteY5" fmla="*/ 820490 h 820490"/>
                <a:gd name="connsiteX6" fmla="*/ 0 w 1083371"/>
                <a:gd name="connsiteY6" fmla="*/ 683739 h 820490"/>
                <a:gd name="connsiteX7" fmla="*/ 0 w 1083371"/>
                <a:gd name="connsiteY7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7" fmla="*/ 228191 w 1083371"/>
                <a:gd name="connsiteY7" fmla="*/ 91440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0" fmla="*/ 0 w 946620"/>
                <a:gd name="connsiteY0" fmla="*/ 0 h 820490"/>
                <a:gd name="connsiteX1" fmla="*/ 946620 w 946620"/>
                <a:gd name="connsiteY1" fmla="*/ 136751 h 820490"/>
                <a:gd name="connsiteX2" fmla="*/ 946620 w 946620"/>
                <a:gd name="connsiteY2" fmla="*/ 683739 h 820490"/>
                <a:gd name="connsiteX3" fmla="*/ 809869 w 946620"/>
                <a:gd name="connsiteY3" fmla="*/ 820490 h 820490"/>
                <a:gd name="connsiteX4" fmla="*/ 0 w 946620"/>
                <a:gd name="connsiteY4" fmla="*/ 820490 h 820490"/>
                <a:gd name="connsiteX0" fmla="*/ 946620 w 946620"/>
                <a:gd name="connsiteY0" fmla="*/ 0 h 683739"/>
                <a:gd name="connsiteX1" fmla="*/ 946620 w 946620"/>
                <a:gd name="connsiteY1" fmla="*/ 546988 h 683739"/>
                <a:gd name="connsiteX2" fmla="*/ 809869 w 946620"/>
                <a:gd name="connsiteY2" fmla="*/ 683739 h 683739"/>
                <a:gd name="connsiteX3" fmla="*/ 0 w 946620"/>
                <a:gd name="connsiteY3" fmla="*/ 683739 h 683739"/>
                <a:gd name="connsiteX0" fmla="*/ 946620 w 946620"/>
                <a:gd name="connsiteY0" fmla="*/ 0 h 136751"/>
                <a:gd name="connsiteX1" fmla="*/ 809869 w 946620"/>
                <a:gd name="connsiteY1" fmla="*/ 136751 h 136751"/>
                <a:gd name="connsiteX2" fmla="*/ 0 w 946620"/>
                <a:gd name="connsiteY2" fmla="*/ 136751 h 1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20" h="136751">
                  <a:moveTo>
                    <a:pt x="946620" y="0"/>
                  </a:moveTo>
                  <a:cubicBezTo>
                    <a:pt x="946620" y="75525"/>
                    <a:pt x="885394" y="136751"/>
                    <a:pt x="809869" y="136751"/>
                  </a:cubicBezTo>
                  <a:lnTo>
                    <a:pt x="0" y="136751"/>
                  </a:ln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6FD7057-5C7E-4DC8-B7B6-E60D2D5A0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973" y="2243564"/>
              <a:ext cx="0" cy="873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8B19742-C8DC-4A15-B480-E1ADD223B9E7}"/>
                </a:ext>
              </a:extLst>
            </p:cNvPr>
            <p:cNvGrpSpPr/>
            <p:nvPr/>
          </p:nvGrpSpPr>
          <p:grpSpPr>
            <a:xfrm>
              <a:off x="5490453" y="2406093"/>
              <a:ext cx="301039" cy="301039"/>
              <a:chOff x="2494522" y="3719972"/>
              <a:chExt cx="204866" cy="20486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C7C45DD-DE1B-4C1B-BF18-589D7C7D70AA}"/>
                  </a:ext>
                </a:extLst>
              </p:cNvPr>
              <p:cNvSpPr/>
              <p:nvPr/>
            </p:nvSpPr>
            <p:spPr>
              <a:xfrm>
                <a:off x="2494522" y="3719972"/>
                <a:ext cx="204866" cy="204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13AC179-37F0-452C-9C4E-7090A1193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053" y="3771506"/>
                <a:ext cx="131804" cy="131804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798630-06C9-4AA8-A57D-05A6A71A1809}"/>
              </a:ext>
            </a:extLst>
          </p:cNvPr>
          <p:cNvGrpSpPr/>
          <p:nvPr/>
        </p:nvGrpSpPr>
        <p:grpSpPr>
          <a:xfrm>
            <a:off x="4260950" y="1782783"/>
            <a:ext cx="2351197" cy="274563"/>
            <a:chOff x="3543061" y="5071656"/>
            <a:chExt cx="1767275" cy="20637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915932-2F0B-488C-B267-E3567ACDF5B3}"/>
                </a:ext>
              </a:extLst>
            </p:cNvPr>
            <p:cNvSpPr/>
            <p:nvPr/>
          </p:nvSpPr>
          <p:spPr>
            <a:xfrm>
              <a:off x="3543061" y="5071656"/>
              <a:ext cx="1767275" cy="2063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1A03C70-2E8D-4ABC-A9C7-40E3E2073AB1}"/>
                </a:ext>
              </a:extLst>
            </p:cNvPr>
            <p:cNvSpPr/>
            <p:nvPr/>
          </p:nvSpPr>
          <p:spPr>
            <a:xfrm>
              <a:off x="4127181" y="5115532"/>
              <a:ext cx="123825" cy="123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30F05D0-9A97-4D63-8ECA-373C15EA788B}"/>
                </a:ext>
              </a:extLst>
            </p:cNvPr>
            <p:cNvSpPr/>
            <p:nvPr/>
          </p:nvSpPr>
          <p:spPr>
            <a:xfrm>
              <a:off x="5126050" y="5115532"/>
              <a:ext cx="123825" cy="1238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42C348-B9F1-4DBB-B131-CA924ECF0AFF}"/>
              </a:ext>
            </a:extLst>
          </p:cNvPr>
          <p:cNvGrpSpPr/>
          <p:nvPr/>
        </p:nvGrpSpPr>
        <p:grpSpPr>
          <a:xfrm>
            <a:off x="5142634" y="1782880"/>
            <a:ext cx="642254" cy="269616"/>
            <a:chOff x="2904293" y="3220318"/>
            <a:chExt cx="491607" cy="20637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E4419CD-6AB9-45B4-816C-33D82A19E2BD}"/>
                </a:ext>
              </a:extLst>
            </p:cNvPr>
            <p:cNvSpPr/>
            <p:nvPr/>
          </p:nvSpPr>
          <p:spPr>
            <a:xfrm>
              <a:off x="2904293" y="3220318"/>
              <a:ext cx="491607" cy="206375"/>
            </a:xfrm>
            <a:prstGeom prst="roundRect">
              <a:avLst/>
            </a:prstGeom>
            <a:solidFill>
              <a:srgbClr val="F8D8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BA02FBF-1330-4961-8231-C9050B5D1F27}"/>
                </a:ext>
              </a:extLst>
            </p:cNvPr>
            <p:cNvSpPr/>
            <p:nvPr/>
          </p:nvSpPr>
          <p:spPr>
            <a:xfrm>
              <a:off x="2963728" y="3264194"/>
              <a:ext cx="123825" cy="1238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4323B3F-2894-439E-B5B4-098001E3F03B}"/>
                </a:ext>
              </a:extLst>
            </p:cNvPr>
            <p:cNvSpPr/>
            <p:nvPr/>
          </p:nvSpPr>
          <p:spPr>
            <a:xfrm>
              <a:off x="3221686" y="3264194"/>
              <a:ext cx="123825" cy="123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E4D1092-9CAD-4B99-8B24-3C483D0B3F52}"/>
              </a:ext>
            </a:extLst>
          </p:cNvPr>
          <p:cNvGrpSpPr/>
          <p:nvPr/>
        </p:nvGrpSpPr>
        <p:grpSpPr>
          <a:xfrm>
            <a:off x="5007819" y="1587883"/>
            <a:ext cx="2053851" cy="568060"/>
            <a:chOff x="7058625" y="1901492"/>
            <a:chExt cx="2053851" cy="568060"/>
          </a:xfrm>
        </p:grpSpPr>
        <p:sp>
          <p:nvSpPr>
            <p:cNvPr id="69" name="Freeform 501">
              <a:extLst>
                <a:ext uri="{FF2B5EF4-FFF2-40B4-BE49-F238E27FC236}">
                  <a16:creationId xmlns:a16="http://schemas.microsoft.com/office/drawing/2014/main" id="{8EFF5992-5CEC-495B-B456-EDF842450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625" y="1901492"/>
              <a:ext cx="928667" cy="568060"/>
            </a:xfrm>
            <a:custGeom>
              <a:avLst/>
              <a:gdLst>
                <a:gd name="T0" fmla="*/ 450 w 500"/>
                <a:gd name="T1" fmla="*/ 71 h 305"/>
                <a:gd name="T2" fmla="*/ 422 w 500"/>
                <a:gd name="T3" fmla="*/ 60 h 305"/>
                <a:gd name="T4" fmla="*/ 366 w 500"/>
                <a:gd name="T5" fmla="*/ 54 h 305"/>
                <a:gd name="T6" fmla="*/ 299 w 500"/>
                <a:gd name="T7" fmla="*/ 46 h 305"/>
                <a:gd name="T8" fmla="*/ 265 w 500"/>
                <a:gd name="T9" fmla="*/ 53 h 305"/>
                <a:gd name="T10" fmla="*/ 264 w 500"/>
                <a:gd name="T11" fmla="*/ 53 h 305"/>
                <a:gd name="T12" fmla="*/ 265 w 500"/>
                <a:gd name="T13" fmla="*/ 51 h 305"/>
                <a:gd name="T14" fmla="*/ 265 w 500"/>
                <a:gd name="T15" fmla="*/ 51 h 305"/>
                <a:gd name="T16" fmla="*/ 264 w 500"/>
                <a:gd name="T17" fmla="*/ 51 h 305"/>
                <a:gd name="T18" fmla="*/ 265 w 500"/>
                <a:gd name="T19" fmla="*/ 58 h 305"/>
                <a:gd name="T20" fmla="*/ 263 w 500"/>
                <a:gd name="T21" fmla="*/ 51 h 305"/>
                <a:gd name="T22" fmla="*/ 262 w 500"/>
                <a:gd name="T23" fmla="*/ 53 h 305"/>
                <a:gd name="T24" fmla="*/ 262 w 500"/>
                <a:gd name="T25" fmla="*/ 56 h 305"/>
                <a:gd name="T26" fmla="*/ 262 w 500"/>
                <a:gd name="T27" fmla="*/ 58 h 305"/>
                <a:gd name="T28" fmla="*/ 339 w 500"/>
                <a:gd name="T29" fmla="*/ 54 h 305"/>
                <a:gd name="T30" fmla="*/ 264 w 500"/>
                <a:gd name="T31" fmla="*/ 56 h 305"/>
                <a:gd name="T32" fmla="*/ 263 w 500"/>
                <a:gd name="T33" fmla="*/ 56 h 305"/>
                <a:gd name="T34" fmla="*/ 260 w 500"/>
                <a:gd name="T35" fmla="*/ 52 h 305"/>
                <a:gd name="T36" fmla="*/ 263 w 500"/>
                <a:gd name="T37" fmla="*/ 52 h 305"/>
                <a:gd name="T38" fmla="*/ 494 w 500"/>
                <a:gd name="T39" fmla="*/ 169 h 305"/>
                <a:gd name="T40" fmla="*/ 465 w 500"/>
                <a:gd name="T41" fmla="*/ 217 h 305"/>
                <a:gd name="T42" fmla="*/ 167 w 500"/>
                <a:gd name="T43" fmla="*/ 304 h 305"/>
                <a:gd name="T44" fmla="*/ 2 w 500"/>
                <a:gd name="T45" fmla="*/ 232 h 305"/>
                <a:gd name="T46" fmla="*/ 61 w 500"/>
                <a:gd name="T47" fmla="*/ 102 h 305"/>
                <a:gd name="T48" fmla="*/ 180 w 500"/>
                <a:gd name="T49" fmla="*/ 28 h 305"/>
                <a:gd name="T50" fmla="*/ 304 w 500"/>
                <a:gd name="T51" fmla="*/ 1 h 305"/>
                <a:gd name="T52" fmla="*/ 398 w 500"/>
                <a:gd name="T53" fmla="*/ 6 h 305"/>
                <a:gd name="T54" fmla="*/ 416 w 500"/>
                <a:gd name="T55" fmla="*/ 12 h 305"/>
                <a:gd name="T56" fmla="*/ 424 w 500"/>
                <a:gd name="T57" fmla="*/ 14 h 305"/>
                <a:gd name="T58" fmla="*/ 431 w 500"/>
                <a:gd name="T59" fmla="*/ 19 h 305"/>
                <a:gd name="T60" fmla="*/ 431 w 500"/>
                <a:gd name="T61" fmla="*/ 26 h 305"/>
                <a:gd name="T62" fmla="*/ 423 w 500"/>
                <a:gd name="T63" fmla="*/ 32 h 305"/>
                <a:gd name="T64" fmla="*/ 416 w 500"/>
                <a:gd name="T65" fmla="*/ 31 h 305"/>
                <a:gd name="T66" fmla="*/ 411 w 500"/>
                <a:gd name="T67" fmla="*/ 27 h 305"/>
                <a:gd name="T68" fmla="*/ 383 w 500"/>
                <a:gd name="T69" fmla="*/ 20 h 305"/>
                <a:gd name="T70" fmla="*/ 196 w 500"/>
                <a:gd name="T71" fmla="*/ 38 h 305"/>
                <a:gd name="T72" fmla="*/ 59 w 500"/>
                <a:gd name="T73" fmla="*/ 125 h 305"/>
                <a:gd name="T74" fmla="*/ 51 w 500"/>
                <a:gd name="T75" fmla="*/ 267 h 305"/>
                <a:gd name="T76" fmla="*/ 251 w 500"/>
                <a:gd name="T77" fmla="*/ 289 h 305"/>
                <a:gd name="T78" fmla="*/ 456 w 500"/>
                <a:gd name="T79" fmla="*/ 207 h 305"/>
                <a:gd name="T80" fmla="*/ 487 w 500"/>
                <a:gd name="T81" fmla="*/ 146 h 305"/>
                <a:gd name="T82" fmla="*/ 462 w 500"/>
                <a:gd name="T83" fmla="*/ 91 h 305"/>
                <a:gd name="T84" fmla="*/ 402 w 500"/>
                <a:gd name="T85" fmla="*/ 64 h 305"/>
                <a:gd name="T86" fmla="*/ 367 w 500"/>
                <a:gd name="T87" fmla="*/ 55 h 305"/>
                <a:gd name="T88" fmla="*/ 262 w 500"/>
                <a:gd name="T89" fmla="*/ 58 h 305"/>
                <a:gd name="T90" fmla="*/ 330 w 500"/>
                <a:gd name="T91" fmla="*/ 51 h 305"/>
                <a:gd name="T92" fmla="*/ 418 w 500"/>
                <a:gd name="T93" fmla="*/ 66 h 305"/>
                <a:gd name="T94" fmla="*/ 338 w 500"/>
                <a:gd name="T95" fmla="*/ 47 h 305"/>
                <a:gd name="T96" fmla="*/ 375 w 500"/>
                <a:gd name="T97" fmla="*/ 51 h 305"/>
                <a:gd name="T98" fmla="*/ 369 w 500"/>
                <a:gd name="T99" fmla="*/ 49 h 305"/>
                <a:gd name="T100" fmla="*/ 320 w 500"/>
                <a:gd name="T101" fmla="*/ 45 h 305"/>
                <a:gd name="T102" fmla="*/ 321 w 500"/>
                <a:gd name="T103" fmla="*/ 44 h 305"/>
                <a:gd name="T104" fmla="*/ 307 w 500"/>
                <a:gd name="T105" fmla="*/ 44 h 305"/>
                <a:gd name="T106" fmla="*/ 360 w 500"/>
                <a:gd name="T107" fmla="*/ 45 h 305"/>
                <a:gd name="T108" fmla="*/ 424 w 500"/>
                <a:gd name="T109" fmla="*/ 61 h 305"/>
                <a:gd name="T110" fmla="*/ 480 w 500"/>
                <a:gd name="T111" fmla="*/ 91 h 305"/>
                <a:gd name="T112" fmla="*/ 500 w 500"/>
                <a:gd name="T113" fmla="*/ 148 h 305"/>
                <a:gd name="T114" fmla="*/ 366 w 500"/>
                <a:gd name="T115" fmla="*/ 47 h 305"/>
                <a:gd name="T116" fmla="*/ 391 w 500"/>
                <a:gd name="T117" fmla="*/ 6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0" h="305">
                  <a:moveTo>
                    <a:pt x="484" y="124"/>
                  </a:moveTo>
                  <a:cubicBezTo>
                    <a:pt x="485" y="125"/>
                    <a:pt x="485" y="127"/>
                    <a:pt x="485" y="128"/>
                  </a:cubicBezTo>
                  <a:lnTo>
                    <a:pt x="484" y="124"/>
                  </a:lnTo>
                  <a:close/>
                  <a:moveTo>
                    <a:pt x="450" y="71"/>
                  </a:moveTo>
                  <a:cubicBezTo>
                    <a:pt x="449" y="70"/>
                    <a:pt x="448" y="69"/>
                    <a:pt x="445" y="68"/>
                  </a:cubicBezTo>
                  <a:cubicBezTo>
                    <a:pt x="445" y="68"/>
                    <a:pt x="449" y="70"/>
                    <a:pt x="450" y="71"/>
                  </a:cubicBezTo>
                  <a:close/>
                  <a:moveTo>
                    <a:pt x="438" y="65"/>
                  </a:moveTo>
                  <a:cubicBezTo>
                    <a:pt x="440" y="66"/>
                    <a:pt x="443" y="67"/>
                    <a:pt x="443" y="67"/>
                  </a:cubicBezTo>
                  <a:cubicBezTo>
                    <a:pt x="442" y="67"/>
                    <a:pt x="438" y="65"/>
                    <a:pt x="438" y="65"/>
                  </a:cubicBezTo>
                  <a:close/>
                  <a:moveTo>
                    <a:pt x="422" y="60"/>
                  </a:moveTo>
                  <a:cubicBezTo>
                    <a:pt x="420" y="60"/>
                    <a:pt x="417" y="58"/>
                    <a:pt x="417" y="58"/>
                  </a:cubicBezTo>
                  <a:cubicBezTo>
                    <a:pt x="418" y="59"/>
                    <a:pt x="421" y="60"/>
                    <a:pt x="422" y="60"/>
                  </a:cubicBezTo>
                  <a:close/>
                  <a:moveTo>
                    <a:pt x="413" y="55"/>
                  </a:moveTo>
                  <a:cubicBezTo>
                    <a:pt x="410" y="54"/>
                    <a:pt x="405" y="52"/>
                    <a:pt x="404" y="52"/>
                  </a:cubicBezTo>
                  <a:cubicBezTo>
                    <a:pt x="408" y="53"/>
                    <a:pt x="411" y="54"/>
                    <a:pt x="413" y="55"/>
                  </a:cubicBezTo>
                  <a:close/>
                  <a:moveTo>
                    <a:pt x="366" y="54"/>
                  </a:moveTo>
                  <a:cubicBezTo>
                    <a:pt x="370" y="55"/>
                    <a:pt x="379" y="56"/>
                    <a:pt x="384" y="57"/>
                  </a:cubicBezTo>
                  <a:cubicBezTo>
                    <a:pt x="379" y="56"/>
                    <a:pt x="372" y="55"/>
                    <a:pt x="366" y="54"/>
                  </a:cubicBezTo>
                  <a:close/>
                  <a:moveTo>
                    <a:pt x="366" y="49"/>
                  </a:moveTo>
                  <a:cubicBezTo>
                    <a:pt x="361" y="48"/>
                    <a:pt x="361" y="48"/>
                    <a:pt x="361" y="48"/>
                  </a:cubicBezTo>
                  <a:cubicBezTo>
                    <a:pt x="359" y="48"/>
                    <a:pt x="347" y="47"/>
                    <a:pt x="348" y="47"/>
                  </a:cubicBezTo>
                  <a:cubicBezTo>
                    <a:pt x="356" y="47"/>
                    <a:pt x="366" y="49"/>
                    <a:pt x="372" y="50"/>
                  </a:cubicBezTo>
                  <a:cubicBezTo>
                    <a:pt x="370" y="50"/>
                    <a:pt x="368" y="50"/>
                    <a:pt x="366" y="49"/>
                  </a:cubicBezTo>
                  <a:close/>
                  <a:moveTo>
                    <a:pt x="299" y="46"/>
                  </a:moveTo>
                  <a:cubicBezTo>
                    <a:pt x="296" y="46"/>
                    <a:pt x="296" y="46"/>
                    <a:pt x="296" y="46"/>
                  </a:cubicBezTo>
                  <a:cubicBezTo>
                    <a:pt x="296" y="47"/>
                    <a:pt x="296" y="47"/>
                    <a:pt x="297" y="47"/>
                  </a:cubicBezTo>
                  <a:cubicBezTo>
                    <a:pt x="299" y="46"/>
                    <a:pt x="299" y="46"/>
                    <a:pt x="299" y="46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5" y="53"/>
                    <a:pt x="265" y="53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64" y="53"/>
                  </a:ln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3" y="53"/>
                    <a:pt x="264" y="53"/>
                    <a:pt x="264" y="53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5" y="51"/>
                  </a:move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5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51"/>
                    <a:pt x="265" y="51"/>
                    <a:pt x="265" y="50"/>
                  </a:cubicBezTo>
                  <a:cubicBezTo>
                    <a:pt x="265" y="51"/>
                    <a:pt x="265" y="51"/>
                    <a:pt x="265" y="51"/>
                  </a:cubicBezTo>
                  <a:close/>
                  <a:moveTo>
                    <a:pt x="265" y="57"/>
                  </a:moveTo>
                  <a:cubicBezTo>
                    <a:pt x="265" y="57"/>
                    <a:pt x="265" y="57"/>
                    <a:pt x="265" y="57"/>
                  </a:cubicBezTo>
                  <a:cubicBezTo>
                    <a:pt x="265" y="57"/>
                    <a:pt x="265" y="57"/>
                    <a:pt x="265" y="57"/>
                  </a:cubicBezTo>
                  <a:close/>
                  <a:moveTo>
                    <a:pt x="264" y="51"/>
                  </a:moveTo>
                  <a:cubicBezTo>
                    <a:pt x="264" y="51"/>
                    <a:pt x="264" y="52"/>
                    <a:pt x="264" y="52"/>
                  </a:cubicBezTo>
                  <a:cubicBezTo>
                    <a:pt x="264" y="52"/>
                    <a:pt x="264" y="52"/>
                    <a:pt x="264" y="51"/>
                  </a:cubicBezTo>
                  <a:close/>
                  <a:moveTo>
                    <a:pt x="264" y="51"/>
                  </a:move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lose/>
                  <a:moveTo>
                    <a:pt x="265" y="58"/>
                  </a:moveTo>
                  <a:cubicBezTo>
                    <a:pt x="265" y="58"/>
                    <a:pt x="265" y="58"/>
                    <a:pt x="265" y="58"/>
                  </a:cubicBezTo>
                  <a:cubicBezTo>
                    <a:pt x="265" y="58"/>
                    <a:pt x="265" y="58"/>
                    <a:pt x="265" y="58"/>
                  </a:cubicBezTo>
                  <a:close/>
                  <a:moveTo>
                    <a:pt x="265" y="57"/>
                  </a:moveTo>
                  <a:cubicBezTo>
                    <a:pt x="264" y="57"/>
                    <a:pt x="264" y="57"/>
                    <a:pt x="264" y="57"/>
                  </a:cubicBezTo>
                  <a:cubicBezTo>
                    <a:pt x="264" y="57"/>
                    <a:pt x="265" y="57"/>
                    <a:pt x="265" y="57"/>
                  </a:cubicBezTo>
                  <a:close/>
                  <a:moveTo>
                    <a:pt x="263" y="51"/>
                  </a:moveTo>
                  <a:cubicBezTo>
                    <a:pt x="263" y="51"/>
                    <a:pt x="263" y="51"/>
                    <a:pt x="263" y="51"/>
                  </a:cubicBezTo>
                  <a:cubicBezTo>
                    <a:pt x="263" y="51"/>
                    <a:pt x="263" y="51"/>
                    <a:pt x="263" y="51"/>
                  </a:cubicBezTo>
                  <a:close/>
                  <a:moveTo>
                    <a:pt x="263" y="54"/>
                  </a:moveTo>
                  <a:cubicBezTo>
                    <a:pt x="263" y="54"/>
                    <a:pt x="263" y="53"/>
                    <a:pt x="263" y="53"/>
                  </a:cubicBezTo>
                  <a:cubicBezTo>
                    <a:pt x="263" y="53"/>
                    <a:pt x="263" y="53"/>
                    <a:pt x="263" y="54"/>
                  </a:cubicBezTo>
                  <a:close/>
                  <a:moveTo>
                    <a:pt x="262" y="53"/>
                  </a:moveTo>
                  <a:cubicBezTo>
                    <a:pt x="263" y="53"/>
                    <a:pt x="263" y="53"/>
                    <a:pt x="263" y="53"/>
                  </a:cubicBezTo>
                  <a:cubicBezTo>
                    <a:pt x="263" y="53"/>
                    <a:pt x="262" y="53"/>
                    <a:pt x="262" y="53"/>
                  </a:cubicBezTo>
                  <a:close/>
                  <a:moveTo>
                    <a:pt x="262" y="53"/>
                  </a:moveTo>
                  <a:cubicBezTo>
                    <a:pt x="262" y="52"/>
                    <a:pt x="262" y="53"/>
                    <a:pt x="262" y="53"/>
                  </a:cubicBezTo>
                  <a:cubicBezTo>
                    <a:pt x="262" y="53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lose/>
                  <a:moveTo>
                    <a:pt x="262" y="56"/>
                  </a:moveTo>
                  <a:cubicBezTo>
                    <a:pt x="263" y="56"/>
                    <a:pt x="262" y="56"/>
                    <a:pt x="262" y="56"/>
                  </a:cubicBezTo>
                  <a:close/>
                  <a:moveTo>
                    <a:pt x="261" y="58"/>
                  </a:move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1" y="58"/>
                    <a:pt x="261" y="58"/>
                  </a:cubicBezTo>
                  <a:close/>
                  <a:moveTo>
                    <a:pt x="262" y="58"/>
                  </a:moveTo>
                  <a:cubicBezTo>
                    <a:pt x="262" y="58"/>
                    <a:pt x="262" y="58"/>
                    <a:pt x="262" y="58"/>
                  </a:cubicBezTo>
                  <a:cubicBezTo>
                    <a:pt x="262" y="59"/>
                    <a:pt x="262" y="59"/>
                    <a:pt x="262" y="58"/>
                  </a:cubicBezTo>
                  <a:close/>
                  <a:moveTo>
                    <a:pt x="262" y="61"/>
                  </a:moveTo>
                  <a:cubicBezTo>
                    <a:pt x="262" y="61"/>
                    <a:pt x="262" y="61"/>
                    <a:pt x="262" y="61"/>
                  </a:cubicBezTo>
                  <a:cubicBezTo>
                    <a:pt x="262" y="61"/>
                    <a:pt x="262" y="61"/>
                    <a:pt x="262" y="61"/>
                  </a:cubicBezTo>
                  <a:close/>
                  <a:moveTo>
                    <a:pt x="261" y="61"/>
                  </a:moveTo>
                  <a:cubicBezTo>
                    <a:pt x="260" y="61"/>
                    <a:pt x="260" y="61"/>
                    <a:pt x="261" y="61"/>
                  </a:cubicBezTo>
                  <a:close/>
                  <a:moveTo>
                    <a:pt x="339" y="54"/>
                  </a:moveTo>
                  <a:cubicBezTo>
                    <a:pt x="334" y="54"/>
                    <a:pt x="330" y="54"/>
                    <a:pt x="326" y="54"/>
                  </a:cubicBezTo>
                  <a:cubicBezTo>
                    <a:pt x="329" y="54"/>
                    <a:pt x="333" y="54"/>
                    <a:pt x="336" y="54"/>
                  </a:cubicBezTo>
                  <a:cubicBezTo>
                    <a:pt x="336" y="54"/>
                    <a:pt x="338" y="54"/>
                    <a:pt x="339" y="54"/>
                  </a:cubicBezTo>
                  <a:close/>
                  <a:moveTo>
                    <a:pt x="263" y="56"/>
                  </a:move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6"/>
                    <a:pt x="265" y="56"/>
                    <a:pt x="265" y="55"/>
                  </a:cubicBezTo>
                  <a:cubicBezTo>
                    <a:pt x="265" y="56"/>
                    <a:pt x="264" y="56"/>
                    <a:pt x="263" y="56"/>
                  </a:cubicBezTo>
                  <a:close/>
                  <a:moveTo>
                    <a:pt x="264" y="52"/>
                  </a:move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263" y="52"/>
                    <a:pt x="263" y="52"/>
                  </a:cubicBezTo>
                  <a:cubicBezTo>
                    <a:pt x="263" y="52"/>
                    <a:pt x="264" y="52"/>
                    <a:pt x="264" y="52"/>
                  </a:cubicBezTo>
                  <a:close/>
                  <a:moveTo>
                    <a:pt x="261" y="53"/>
                  </a:moveTo>
                  <a:cubicBezTo>
                    <a:pt x="261" y="52"/>
                    <a:pt x="261" y="52"/>
                    <a:pt x="260" y="52"/>
                  </a:cubicBezTo>
                  <a:cubicBezTo>
                    <a:pt x="260" y="53"/>
                    <a:pt x="259" y="53"/>
                    <a:pt x="259" y="53"/>
                  </a:cubicBezTo>
                  <a:cubicBezTo>
                    <a:pt x="259" y="53"/>
                    <a:pt x="260" y="53"/>
                    <a:pt x="260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1" y="53"/>
                    <a:pt x="261" y="53"/>
                    <a:pt x="262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2"/>
                    <a:pt x="263" y="52"/>
                    <a:pt x="263" y="52"/>
                  </a:cubicBezTo>
                  <a:cubicBezTo>
                    <a:pt x="262" y="52"/>
                    <a:pt x="262" y="52"/>
                    <a:pt x="261" y="53"/>
                  </a:cubicBezTo>
                  <a:close/>
                  <a:moveTo>
                    <a:pt x="262" y="59"/>
                  </a:moveTo>
                  <a:cubicBezTo>
                    <a:pt x="262" y="59"/>
                    <a:pt x="262" y="59"/>
                    <a:pt x="262" y="59"/>
                  </a:cubicBezTo>
                  <a:cubicBezTo>
                    <a:pt x="262" y="59"/>
                    <a:pt x="262" y="59"/>
                    <a:pt x="262" y="59"/>
                  </a:cubicBezTo>
                  <a:close/>
                  <a:moveTo>
                    <a:pt x="500" y="148"/>
                  </a:moveTo>
                  <a:cubicBezTo>
                    <a:pt x="498" y="158"/>
                    <a:pt x="496" y="166"/>
                    <a:pt x="494" y="169"/>
                  </a:cubicBezTo>
                  <a:cubicBezTo>
                    <a:pt x="493" y="172"/>
                    <a:pt x="495" y="168"/>
                    <a:pt x="494" y="170"/>
                  </a:cubicBezTo>
                  <a:cubicBezTo>
                    <a:pt x="493" y="174"/>
                    <a:pt x="490" y="181"/>
                    <a:pt x="488" y="184"/>
                  </a:cubicBezTo>
                  <a:cubicBezTo>
                    <a:pt x="486" y="189"/>
                    <a:pt x="483" y="194"/>
                    <a:pt x="480" y="199"/>
                  </a:cubicBezTo>
                  <a:cubicBezTo>
                    <a:pt x="478" y="202"/>
                    <a:pt x="477" y="204"/>
                    <a:pt x="475" y="206"/>
                  </a:cubicBezTo>
                  <a:cubicBezTo>
                    <a:pt x="470" y="212"/>
                    <a:pt x="470" y="212"/>
                    <a:pt x="470" y="212"/>
                  </a:cubicBezTo>
                  <a:cubicBezTo>
                    <a:pt x="469" y="214"/>
                    <a:pt x="466" y="216"/>
                    <a:pt x="465" y="217"/>
                  </a:cubicBezTo>
                  <a:cubicBezTo>
                    <a:pt x="462" y="221"/>
                    <a:pt x="456" y="228"/>
                    <a:pt x="452" y="232"/>
                  </a:cubicBezTo>
                  <a:cubicBezTo>
                    <a:pt x="438" y="245"/>
                    <a:pt x="422" y="256"/>
                    <a:pt x="405" y="264"/>
                  </a:cubicBezTo>
                  <a:cubicBezTo>
                    <a:pt x="387" y="272"/>
                    <a:pt x="369" y="278"/>
                    <a:pt x="351" y="284"/>
                  </a:cubicBezTo>
                  <a:cubicBezTo>
                    <a:pt x="314" y="295"/>
                    <a:pt x="277" y="301"/>
                    <a:pt x="239" y="304"/>
                  </a:cubicBezTo>
                  <a:cubicBezTo>
                    <a:pt x="221" y="305"/>
                    <a:pt x="200" y="305"/>
                    <a:pt x="183" y="305"/>
                  </a:cubicBezTo>
                  <a:cubicBezTo>
                    <a:pt x="177" y="304"/>
                    <a:pt x="172" y="304"/>
                    <a:pt x="167" y="304"/>
                  </a:cubicBezTo>
                  <a:cubicBezTo>
                    <a:pt x="155" y="303"/>
                    <a:pt x="142" y="302"/>
                    <a:pt x="129" y="301"/>
                  </a:cubicBezTo>
                  <a:cubicBezTo>
                    <a:pt x="116" y="299"/>
                    <a:pt x="103" y="298"/>
                    <a:pt x="93" y="296"/>
                  </a:cubicBezTo>
                  <a:cubicBezTo>
                    <a:pt x="77" y="292"/>
                    <a:pt x="61" y="288"/>
                    <a:pt x="45" y="280"/>
                  </a:cubicBezTo>
                  <a:cubicBezTo>
                    <a:pt x="38" y="277"/>
                    <a:pt x="32" y="273"/>
                    <a:pt x="27" y="269"/>
                  </a:cubicBezTo>
                  <a:cubicBezTo>
                    <a:pt x="24" y="268"/>
                    <a:pt x="22" y="266"/>
                    <a:pt x="20" y="264"/>
                  </a:cubicBezTo>
                  <a:cubicBezTo>
                    <a:pt x="11" y="256"/>
                    <a:pt x="4" y="244"/>
                    <a:pt x="2" y="232"/>
                  </a:cubicBezTo>
                  <a:cubicBezTo>
                    <a:pt x="1" y="225"/>
                    <a:pt x="0" y="219"/>
                    <a:pt x="0" y="213"/>
                  </a:cubicBezTo>
                  <a:cubicBezTo>
                    <a:pt x="0" y="203"/>
                    <a:pt x="2" y="191"/>
                    <a:pt x="6" y="180"/>
                  </a:cubicBezTo>
                  <a:cubicBezTo>
                    <a:pt x="10" y="169"/>
                    <a:pt x="16" y="158"/>
                    <a:pt x="22" y="148"/>
                  </a:cubicBezTo>
                  <a:cubicBezTo>
                    <a:pt x="25" y="143"/>
                    <a:pt x="29" y="139"/>
                    <a:pt x="32" y="134"/>
                  </a:cubicBezTo>
                  <a:cubicBezTo>
                    <a:pt x="34" y="132"/>
                    <a:pt x="36" y="130"/>
                    <a:pt x="38" y="127"/>
                  </a:cubicBezTo>
                  <a:cubicBezTo>
                    <a:pt x="44" y="119"/>
                    <a:pt x="54" y="109"/>
                    <a:pt x="61" y="102"/>
                  </a:cubicBezTo>
                  <a:cubicBezTo>
                    <a:pt x="65" y="98"/>
                    <a:pt x="69" y="95"/>
                    <a:pt x="74" y="91"/>
                  </a:cubicBezTo>
                  <a:cubicBezTo>
                    <a:pt x="83" y="83"/>
                    <a:pt x="92" y="76"/>
                    <a:pt x="100" y="70"/>
                  </a:cubicBezTo>
                  <a:cubicBezTo>
                    <a:pt x="111" y="62"/>
                    <a:pt x="128" y="52"/>
                    <a:pt x="143" y="45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55" y="39"/>
                    <a:pt x="166" y="33"/>
                    <a:pt x="177" y="29"/>
                  </a:cubicBezTo>
                  <a:cubicBezTo>
                    <a:pt x="179" y="29"/>
                    <a:pt x="179" y="29"/>
                    <a:pt x="180" y="28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15" y="16"/>
                    <a:pt x="231" y="12"/>
                    <a:pt x="249" y="9"/>
                  </a:cubicBezTo>
                  <a:cubicBezTo>
                    <a:pt x="259" y="6"/>
                    <a:pt x="271" y="5"/>
                    <a:pt x="281" y="3"/>
                  </a:cubicBezTo>
                  <a:cubicBezTo>
                    <a:pt x="284" y="3"/>
                    <a:pt x="287" y="2"/>
                    <a:pt x="290" y="2"/>
                  </a:cubicBezTo>
                  <a:cubicBezTo>
                    <a:pt x="293" y="2"/>
                    <a:pt x="295" y="2"/>
                    <a:pt x="297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7" y="1"/>
                    <a:pt x="311" y="0"/>
                    <a:pt x="314" y="0"/>
                  </a:cubicBezTo>
                  <a:cubicBezTo>
                    <a:pt x="318" y="0"/>
                    <a:pt x="321" y="0"/>
                    <a:pt x="324" y="0"/>
                  </a:cubicBezTo>
                  <a:cubicBezTo>
                    <a:pt x="327" y="0"/>
                    <a:pt x="331" y="0"/>
                    <a:pt x="334" y="0"/>
                  </a:cubicBezTo>
                  <a:cubicBezTo>
                    <a:pt x="343" y="0"/>
                    <a:pt x="351" y="0"/>
                    <a:pt x="361" y="1"/>
                  </a:cubicBezTo>
                  <a:cubicBezTo>
                    <a:pt x="368" y="2"/>
                    <a:pt x="376" y="2"/>
                    <a:pt x="384" y="4"/>
                  </a:cubicBezTo>
                  <a:cubicBezTo>
                    <a:pt x="389" y="4"/>
                    <a:pt x="394" y="5"/>
                    <a:pt x="398" y="6"/>
                  </a:cubicBezTo>
                  <a:cubicBezTo>
                    <a:pt x="400" y="7"/>
                    <a:pt x="403" y="8"/>
                    <a:pt x="405" y="8"/>
                  </a:cubicBezTo>
                  <a:cubicBezTo>
                    <a:pt x="408" y="9"/>
                    <a:pt x="410" y="10"/>
                    <a:pt x="413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6" y="11"/>
                    <a:pt x="416" y="11"/>
                    <a:pt x="416" y="12"/>
                  </a:cubicBezTo>
                  <a:cubicBezTo>
                    <a:pt x="417" y="12"/>
                    <a:pt x="419" y="13"/>
                    <a:pt x="420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1" y="12"/>
                    <a:pt x="421" y="12"/>
                    <a:pt x="421" y="12"/>
                  </a:cubicBezTo>
                  <a:cubicBezTo>
                    <a:pt x="421" y="13"/>
                    <a:pt x="422" y="13"/>
                    <a:pt x="423" y="13"/>
                  </a:cubicBezTo>
                  <a:cubicBezTo>
                    <a:pt x="423" y="13"/>
                    <a:pt x="423" y="13"/>
                    <a:pt x="423" y="13"/>
                  </a:cubicBezTo>
                  <a:cubicBezTo>
                    <a:pt x="424" y="13"/>
                    <a:pt x="424" y="14"/>
                    <a:pt x="424" y="14"/>
                  </a:cubicBezTo>
                  <a:cubicBezTo>
                    <a:pt x="425" y="14"/>
                    <a:pt x="425" y="14"/>
                    <a:pt x="425" y="14"/>
                  </a:cubicBezTo>
                  <a:cubicBezTo>
                    <a:pt x="426" y="14"/>
                    <a:pt x="426" y="14"/>
                    <a:pt x="426" y="15"/>
                  </a:cubicBezTo>
                  <a:cubicBezTo>
                    <a:pt x="426" y="15"/>
                    <a:pt x="426" y="15"/>
                    <a:pt x="426" y="15"/>
                  </a:cubicBezTo>
                  <a:cubicBezTo>
                    <a:pt x="426" y="15"/>
                    <a:pt x="427" y="16"/>
                    <a:pt x="428" y="16"/>
                  </a:cubicBezTo>
                  <a:cubicBezTo>
                    <a:pt x="428" y="17"/>
                    <a:pt x="429" y="17"/>
                    <a:pt x="429" y="17"/>
                  </a:cubicBezTo>
                  <a:cubicBezTo>
                    <a:pt x="430" y="17"/>
                    <a:pt x="430" y="19"/>
                    <a:pt x="431" y="19"/>
                  </a:cubicBezTo>
                  <a:cubicBezTo>
                    <a:pt x="430" y="20"/>
                    <a:pt x="431" y="20"/>
                    <a:pt x="431" y="20"/>
                  </a:cubicBezTo>
                  <a:cubicBezTo>
                    <a:pt x="431" y="20"/>
                    <a:pt x="431" y="21"/>
                    <a:pt x="431" y="21"/>
                  </a:cubicBezTo>
                  <a:cubicBezTo>
                    <a:pt x="431" y="21"/>
                    <a:pt x="431" y="22"/>
                    <a:pt x="431" y="22"/>
                  </a:cubicBezTo>
                  <a:cubicBezTo>
                    <a:pt x="431" y="22"/>
                    <a:pt x="431" y="23"/>
                    <a:pt x="431" y="23"/>
                  </a:cubicBezTo>
                  <a:cubicBezTo>
                    <a:pt x="431" y="23"/>
                    <a:pt x="432" y="24"/>
                    <a:pt x="432" y="24"/>
                  </a:cubicBezTo>
                  <a:cubicBezTo>
                    <a:pt x="432" y="25"/>
                    <a:pt x="431" y="25"/>
                    <a:pt x="431" y="26"/>
                  </a:cubicBezTo>
                  <a:cubicBezTo>
                    <a:pt x="431" y="27"/>
                    <a:pt x="430" y="28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29" y="29"/>
                    <a:pt x="429" y="30"/>
                    <a:pt x="428" y="30"/>
                  </a:cubicBezTo>
                  <a:cubicBezTo>
                    <a:pt x="428" y="30"/>
                    <a:pt x="428" y="30"/>
                    <a:pt x="428" y="31"/>
                  </a:cubicBezTo>
                  <a:cubicBezTo>
                    <a:pt x="427" y="31"/>
                    <a:pt x="427" y="31"/>
                    <a:pt x="427" y="31"/>
                  </a:cubicBezTo>
                  <a:cubicBezTo>
                    <a:pt x="426" y="31"/>
                    <a:pt x="424" y="32"/>
                    <a:pt x="423" y="32"/>
                  </a:cubicBezTo>
                  <a:cubicBezTo>
                    <a:pt x="423" y="32"/>
                    <a:pt x="423" y="32"/>
                    <a:pt x="423" y="32"/>
                  </a:cubicBezTo>
                  <a:cubicBezTo>
                    <a:pt x="422" y="32"/>
                    <a:pt x="422" y="32"/>
                    <a:pt x="421" y="32"/>
                  </a:cubicBezTo>
                  <a:cubicBezTo>
                    <a:pt x="421" y="33"/>
                    <a:pt x="420" y="32"/>
                    <a:pt x="420" y="32"/>
                  </a:cubicBezTo>
                  <a:cubicBezTo>
                    <a:pt x="420" y="32"/>
                    <a:pt x="419" y="32"/>
                    <a:pt x="419" y="32"/>
                  </a:cubicBezTo>
                  <a:cubicBezTo>
                    <a:pt x="419" y="32"/>
                    <a:pt x="418" y="32"/>
                    <a:pt x="418" y="32"/>
                  </a:cubicBezTo>
                  <a:cubicBezTo>
                    <a:pt x="417" y="32"/>
                    <a:pt x="417" y="31"/>
                    <a:pt x="416" y="31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5" y="31"/>
                    <a:pt x="415" y="30"/>
                    <a:pt x="415" y="30"/>
                  </a:cubicBezTo>
                  <a:cubicBezTo>
                    <a:pt x="415" y="30"/>
                    <a:pt x="415" y="30"/>
                    <a:pt x="414" y="30"/>
                  </a:cubicBezTo>
                  <a:cubicBezTo>
                    <a:pt x="414" y="29"/>
                    <a:pt x="415" y="29"/>
                    <a:pt x="414" y="29"/>
                  </a:cubicBezTo>
                  <a:cubicBezTo>
                    <a:pt x="414" y="28"/>
                    <a:pt x="413" y="30"/>
                    <a:pt x="413" y="29"/>
                  </a:cubicBezTo>
                  <a:cubicBezTo>
                    <a:pt x="413" y="28"/>
                    <a:pt x="412" y="28"/>
                    <a:pt x="411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7" y="26"/>
                    <a:pt x="407" y="26"/>
                    <a:pt x="407" y="26"/>
                  </a:cubicBezTo>
                  <a:cubicBezTo>
                    <a:pt x="399" y="23"/>
                    <a:pt x="390" y="21"/>
                    <a:pt x="383" y="20"/>
                  </a:cubicBezTo>
                  <a:cubicBezTo>
                    <a:pt x="376" y="19"/>
                    <a:pt x="370" y="18"/>
                    <a:pt x="363" y="17"/>
                  </a:cubicBezTo>
                  <a:cubicBezTo>
                    <a:pt x="342" y="15"/>
                    <a:pt x="321" y="16"/>
                    <a:pt x="300" y="17"/>
                  </a:cubicBezTo>
                  <a:cubicBezTo>
                    <a:pt x="288" y="18"/>
                    <a:pt x="273" y="20"/>
                    <a:pt x="262" y="22"/>
                  </a:cubicBezTo>
                  <a:cubicBezTo>
                    <a:pt x="249" y="24"/>
                    <a:pt x="236" y="27"/>
                    <a:pt x="224" y="30"/>
                  </a:cubicBezTo>
                  <a:cubicBezTo>
                    <a:pt x="217" y="32"/>
                    <a:pt x="210" y="34"/>
                    <a:pt x="203" y="36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0" y="41"/>
                    <a:pt x="183" y="43"/>
                    <a:pt x="176" y="46"/>
                  </a:cubicBezTo>
                  <a:cubicBezTo>
                    <a:pt x="170" y="49"/>
                    <a:pt x="164" y="51"/>
                    <a:pt x="157" y="54"/>
                  </a:cubicBezTo>
                  <a:cubicBezTo>
                    <a:pt x="148" y="58"/>
                    <a:pt x="138" y="64"/>
                    <a:pt x="127" y="70"/>
                  </a:cubicBezTo>
                  <a:cubicBezTo>
                    <a:pt x="117" y="77"/>
                    <a:pt x="106" y="84"/>
                    <a:pt x="96" y="92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80" y="104"/>
                    <a:pt x="69" y="115"/>
                    <a:pt x="59" y="125"/>
                  </a:cubicBezTo>
                  <a:cubicBezTo>
                    <a:pt x="47" y="138"/>
                    <a:pt x="34" y="155"/>
                    <a:pt x="26" y="171"/>
                  </a:cubicBezTo>
                  <a:cubicBezTo>
                    <a:pt x="19" y="186"/>
                    <a:pt x="14" y="201"/>
                    <a:pt x="14" y="217"/>
                  </a:cubicBezTo>
                  <a:cubicBezTo>
                    <a:pt x="15" y="222"/>
                    <a:pt x="15" y="229"/>
                    <a:pt x="17" y="234"/>
                  </a:cubicBezTo>
                  <a:cubicBezTo>
                    <a:pt x="19" y="239"/>
                    <a:pt x="22" y="244"/>
                    <a:pt x="26" y="249"/>
                  </a:cubicBezTo>
                  <a:cubicBezTo>
                    <a:pt x="28" y="252"/>
                    <a:pt x="31" y="255"/>
                    <a:pt x="35" y="258"/>
                  </a:cubicBezTo>
                  <a:cubicBezTo>
                    <a:pt x="40" y="261"/>
                    <a:pt x="45" y="264"/>
                    <a:pt x="51" y="267"/>
                  </a:cubicBezTo>
                  <a:cubicBezTo>
                    <a:pt x="61" y="272"/>
                    <a:pt x="72" y="276"/>
                    <a:pt x="84" y="279"/>
                  </a:cubicBezTo>
                  <a:cubicBezTo>
                    <a:pt x="95" y="282"/>
                    <a:pt x="106" y="284"/>
                    <a:pt x="117" y="285"/>
                  </a:cubicBezTo>
                  <a:cubicBezTo>
                    <a:pt x="121" y="286"/>
                    <a:pt x="125" y="286"/>
                    <a:pt x="129" y="287"/>
                  </a:cubicBezTo>
                  <a:cubicBezTo>
                    <a:pt x="131" y="287"/>
                    <a:pt x="134" y="287"/>
                    <a:pt x="137" y="287"/>
                  </a:cubicBezTo>
                  <a:cubicBezTo>
                    <a:pt x="150" y="289"/>
                    <a:pt x="168" y="290"/>
                    <a:pt x="184" y="291"/>
                  </a:cubicBezTo>
                  <a:cubicBezTo>
                    <a:pt x="206" y="291"/>
                    <a:pt x="227" y="291"/>
                    <a:pt x="251" y="289"/>
                  </a:cubicBezTo>
                  <a:cubicBezTo>
                    <a:pt x="268" y="287"/>
                    <a:pt x="287" y="285"/>
                    <a:pt x="306" y="281"/>
                  </a:cubicBezTo>
                  <a:cubicBezTo>
                    <a:pt x="331" y="276"/>
                    <a:pt x="357" y="268"/>
                    <a:pt x="381" y="259"/>
                  </a:cubicBezTo>
                  <a:cubicBezTo>
                    <a:pt x="395" y="254"/>
                    <a:pt x="407" y="248"/>
                    <a:pt x="419" y="241"/>
                  </a:cubicBezTo>
                  <a:cubicBezTo>
                    <a:pt x="430" y="233"/>
                    <a:pt x="440" y="224"/>
                    <a:pt x="449" y="215"/>
                  </a:cubicBezTo>
                  <a:cubicBezTo>
                    <a:pt x="450" y="214"/>
                    <a:pt x="451" y="213"/>
                    <a:pt x="453" y="211"/>
                  </a:cubicBezTo>
                  <a:cubicBezTo>
                    <a:pt x="455" y="209"/>
                    <a:pt x="454" y="210"/>
                    <a:pt x="456" y="207"/>
                  </a:cubicBezTo>
                  <a:cubicBezTo>
                    <a:pt x="458" y="205"/>
                    <a:pt x="457" y="207"/>
                    <a:pt x="458" y="205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465" y="197"/>
                    <a:pt x="466" y="196"/>
                    <a:pt x="467" y="195"/>
                  </a:cubicBezTo>
                  <a:cubicBezTo>
                    <a:pt x="467" y="194"/>
                    <a:pt x="468" y="193"/>
                    <a:pt x="469" y="192"/>
                  </a:cubicBezTo>
                  <a:cubicBezTo>
                    <a:pt x="472" y="187"/>
                    <a:pt x="475" y="182"/>
                    <a:pt x="477" y="177"/>
                  </a:cubicBezTo>
                  <a:cubicBezTo>
                    <a:pt x="482" y="167"/>
                    <a:pt x="486" y="156"/>
                    <a:pt x="487" y="146"/>
                  </a:cubicBezTo>
                  <a:cubicBezTo>
                    <a:pt x="487" y="143"/>
                    <a:pt x="487" y="146"/>
                    <a:pt x="488" y="144"/>
                  </a:cubicBezTo>
                  <a:cubicBezTo>
                    <a:pt x="488" y="142"/>
                    <a:pt x="488" y="141"/>
                    <a:pt x="487" y="139"/>
                  </a:cubicBezTo>
                  <a:cubicBezTo>
                    <a:pt x="487" y="137"/>
                    <a:pt x="487" y="136"/>
                    <a:pt x="487" y="134"/>
                  </a:cubicBezTo>
                  <a:cubicBezTo>
                    <a:pt x="487" y="130"/>
                    <a:pt x="486" y="126"/>
                    <a:pt x="485" y="123"/>
                  </a:cubicBezTo>
                  <a:cubicBezTo>
                    <a:pt x="483" y="115"/>
                    <a:pt x="480" y="108"/>
                    <a:pt x="475" y="103"/>
                  </a:cubicBezTo>
                  <a:cubicBezTo>
                    <a:pt x="472" y="98"/>
                    <a:pt x="467" y="94"/>
                    <a:pt x="462" y="91"/>
                  </a:cubicBezTo>
                  <a:cubicBezTo>
                    <a:pt x="460" y="90"/>
                    <a:pt x="461" y="90"/>
                    <a:pt x="460" y="90"/>
                  </a:cubicBezTo>
                  <a:cubicBezTo>
                    <a:pt x="458" y="89"/>
                    <a:pt x="459" y="89"/>
                    <a:pt x="458" y="88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39" y="78"/>
                    <a:pt x="424" y="72"/>
                    <a:pt x="409" y="67"/>
                  </a:cubicBezTo>
                  <a:cubicBezTo>
                    <a:pt x="406" y="66"/>
                    <a:pt x="406" y="66"/>
                    <a:pt x="402" y="64"/>
                  </a:cubicBezTo>
                  <a:cubicBezTo>
                    <a:pt x="398" y="63"/>
                    <a:pt x="399" y="63"/>
                    <a:pt x="396" y="63"/>
                  </a:cubicBezTo>
                  <a:cubicBezTo>
                    <a:pt x="395" y="63"/>
                    <a:pt x="392" y="61"/>
                    <a:pt x="391" y="61"/>
                  </a:cubicBezTo>
                  <a:cubicBezTo>
                    <a:pt x="390" y="61"/>
                    <a:pt x="391" y="61"/>
                    <a:pt x="391" y="61"/>
                  </a:cubicBezTo>
                  <a:cubicBezTo>
                    <a:pt x="388" y="60"/>
                    <a:pt x="378" y="58"/>
                    <a:pt x="373" y="57"/>
                  </a:cubicBezTo>
                  <a:cubicBezTo>
                    <a:pt x="366" y="56"/>
                    <a:pt x="358" y="54"/>
                    <a:pt x="350" y="53"/>
                  </a:cubicBezTo>
                  <a:cubicBezTo>
                    <a:pt x="358" y="54"/>
                    <a:pt x="365" y="55"/>
                    <a:pt x="367" y="55"/>
                  </a:cubicBezTo>
                  <a:cubicBezTo>
                    <a:pt x="359" y="53"/>
                    <a:pt x="344" y="52"/>
                    <a:pt x="336" y="51"/>
                  </a:cubicBezTo>
                  <a:cubicBezTo>
                    <a:pt x="318" y="50"/>
                    <a:pt x="294" y="52"/>
                    <a:pt x="273" y="56"/>
                  </a:cubicBezTo>
                  <a:cubicBezTo>
                    <a:pt x="272" y="56"/>
                    <a:pt x="271" y="56"/>
                    <a:pt x="271" y="56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4" y="58"/>
                    <a:pt x="263" y="58"/>
                    <a:pt x="262" y="58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88" y="53"/>
                    <a:pt x="309" y="50"/>
                    <a:pt x="330" y="51"/>
                  </a:cubicBezTo>
                  <a:cubicBezTo>
                    <a:pt x="335" y="51"/>
                    <a:pt x="343" y="51"/>
                    <a:pt x="352" y="52"/>
                  </a:cubicBezTo>
                  <a:cubicBezTo>
                    <a:pt x="362" y="53"/>
                    <a:pt x="371" y="55"/>
                    <a:pt x="378" y="57"/>
                  </a:cubicBezTo>
                  <a:cubicBezTo>
                    <a:pt x="387" y="58"/>
                    <a:pt x="391" y="59"/>
                    <a:pt x="387" y="58"/>
                  </a:cubicBezTo>
                  <a:cubicBezTo>
                    <a:pt x="376" y="55"/>
                    <a:pt x="367" y="53"/>
                    <a:pt x="356" y="52"/>
                  </a:cubicBezTo>
                  <a:cubicBezTo>
                    <a:pt x="354" y="51"/>
                    <a:pt x="352" y="51"/>
                    <a:pt x="355" y="51"/>
                  </a:cubicBezTo>
                  <a:cubicBezTo>
                    <a:pt x="377" y="53"/>
                    <a:pt x="401" y="60"/>
                    <a:pt x="418" y="66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30" y="70"/>
                    <a:pt x="431" y="71"/>
                    <a:pt x="432" y="71"/>
                  </a:cubicBezTo>
                  <a:cubicBezTo>
                    <a:pt x="432" y="71"/>
                    <a:pt x="430" y="70"/>
                    <a:pt x="430" y="70"/>
                  </a:cubicBezTo>
                  <a:cubicBezTo>
                    <a:pt x="411" y="62"/>
                    <a:pt x="395" y="56"/>
                    <a:pt x="374" y="52"/>
                  </a:cubicBezTo>
                  <a:cubicBezTo>
                    <a:pt x="371" y="51"/>
                    <a:pt x="368" y="51"/>
                    <a:pt x="365" y="50"/>
                  </a:cubicBezTo>
                  <a:cubicBezTo>
                    <a:pt x="358" y="49"/>
                    <a:pt x="347" y="48"/>
                    <a:pt x="338" y="47"/>
                  </a:cubicBezTo>
                  <a:cubicBezTo>
                    <a:pt x="336" y="47"/>
                    <a:pt x="337" y="47"/>
                    <a:pt x="336" y="47"/>
                  </a:cubicBezTo>
                  <a:cubicBezTo>
                    <a:pt x="315" y="46"/>
                    <a:pt x="296" y="48"/>
                    <a:pt x="277" y="51"/>
                  </a:cubicBezTo>
                  <a:cubicBezTo>
                    <a:pt x="293" y="48"/>
                    <a:pt x="310" y="47"/>
                    <a:pt x="325" y="47"/>
                  </a:cubicBezTo>
                  <a:cubicBezTo>
                    <a:pt x="327" y="47"/>
                    <a:pt x="328" y="46"/>
                    <a:pt x="330" y="46"/>
                  </a:cubicBezTo>
                  <a:cubicBezTo>
                    <a:pt x="343" y="47"/>
                    <a:pt x="363" y="49"/>
                    <a:pt x="379" y="52"/>
                  </a:cubicBezTo>
                  <a:cubicBezTo>
                    <a:pt x="381" y="52"/>
                    <a:pt x="382" y="52"/>
                    <a:pt x="375" y="51"/>
                  </a:cubicBezTo>
                  <a:cubicBezTo>
                    <a:pt x="377" y="51"/>
                    <a:pt x="378" y="51"/>
                    <a:pt x="381" y="52"/>
                  </a:cubicBezTo>
                  <a:cubicBezTo>
                    <a:pt x="381" y="52"/>
                    <a:pt x="380" y="52"/>
                    <a:pt x="379" y="52"/>
                  </a:cubicBezTo>
                  <a:cubicBezTo>
                    <a:pt x="388" y="53"/>
                    <a:pt x="389" y="54"/>
                    <a:pt x="398" y="56"/>
                  </a:cubicBezTo>
                  <a:cubicBezTo>
                    <a:pt x="399" y="56"/>
                    <a:pt x="400" y="56"/>
                    <a:pt x="399" y="56"/>
                  </a:cubicBezTo>
                  <a:cubicBezTo>
                    <a:pt x="392" y="54"/>
                    <a:pt x="385" y="52"/>
                    <a:pt x="379" y="51"/>
                  </a:cubicBezTo>
                  <a:cubicBezTo>
                    <a:pt x="375" y="50"/>
                    <a:pt x="372" y="50"/>
                    <a:pt x="369" y="49"/>
                  </a:cubicBezTo>
                  <a:cubicBezTo>
                    <a:pt x="367" y="49"/>
                    <a:pt x="367" y="49"/>
                    <a:pt x="365" y="48"/>
                  </a:cubicBezTo>
                  <a:cubicBezTo>
                    <a:pt x="363" y="48"/>
                    <a:pt x="360" y="48"/>
                    <a:pt x="358" y="48"/>
                  </a:cubicBezTo>
                  <a:cubicBezTo>
                    <a:pt x="353" y="47"/>
                    <a:pt x="353" y="47"/>
                    <a:pt x="353" y="47"/>
                  </a:cubicBezTo>
                  <a:cubicBezTo>
                    <a:pt x="345" y="46"/>
                    <a:pt x="336" y="46"/>
                    <a:pt x="327" y="45"/>
                  </a:cubicBezTo>
                  <a:cubicBezTo>
                    <a:pt x="321" y="45"/>
                    <a:pt x="314" y="45"/>
                    <a:pt x="307" y="46"/>
                  </a:cubicBezTo>
                  <a:cubicBezTo>
                    <a:pt x="310" y="45"/>
                    <a:pt x="315" y="45"/>
                    <a:pt x="320" y="45"/>
                  </a:cubicBezTo>
                  <a:cubicBezTo>
                    <a:pt x="337" y="45"/>
                    <a:pt x="357" y="46"/>
                    <a:pt x="371" y="49"/>
                  </a:cubicBezTo>
                  <a:cubicBezTo>
                    <a:pt x="372" y="49"/>
                    <a:pt x="369" y="48"/>
                    <a:pt x="368" y="48"/>
                  </a:cubicBezTo>
                  <a:cubicBezTo>
                    <a:pt x="363" y="47"/>
                    <a:pt x="360" y="47"/>
                    <a:pt x="356" y="46"/>
                  </a:cubicBezTo>
                  <a:cubicBezTo>
                    <a:pt x="354" y="46"/>
                    <a:pt x="357" y="46"/>
                    <a:pt x="355" y="46"/>
                  </a:cubicBezTo>
                  <a:cubicBezTo>
                    <a:pt x="345" y="45"/>
                    <a:pt x="335" y="45"/>
                    <a:pt x="323" y="45"/>
                  </a:cubicBezTo>
                  <a:cubicBezTo>
                    <a:pt x="322" y="44"/>
                    <a:pt x="319" y="44"/>
                    <a:pt x="321" y="44"/>
                  </a:cubicBezTo>
                  <a:cubicBezTo>
                    <a:pt x="319" y="44"/>
                    <a:pt x="319" y="44"/>
                    <a:pt x="317" y="44"/>
                  </a:cubicBezTo>
                  <a:cubicBezTo>
                    <a:pt x="314" y="44"/>
                    <a:pt x="318" y="44"/>
                    <a:pt x="317" y="44"/>
                  </a:cubicBezTo>
                  <a:cubicBezTo>
                    <a:pt x="314" y="44"/>
                    <a:pt x="310" y="45"/>
                    <a:pt x="308" y="45"/>
                  </a:cubicBezTo>
                  <a:cubicBezTo>
                    <a:pt x="294" y="46"/>
                    <a:pt x="282" y="47"/>
                    <a:pt x="266" y="50"/>
                  </a:cubicBezTo>
                  <a:cubicBezTo>
                    <a:pt x="276" y="48"/>
                    <a:pt x="290" y="46"/>
                    <a:pt x="305" y="45"/>
                  </a:cubicBezTo>
                  <a:cubicBezTo>
                    <a:pt x="308" y="44"/>
                    <a:pt x="304" y="45"/>
                    <a:pt x="307" y="44"/>
                  </a:cubicBezTo>
                  <a:cubicBezTo>
                    <a:pt x="311" y="44"/>
                    <a:pt x="314" y="44"/>
                    <a:pt x="318" y="44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333" y="44"/>
                    <a:pt x="338" y="44"/>
                    <a:pt x="343" y="44"/>
                  </a:cubicBezTo>
                  <a:cubicBezTo>
                    <a:pt x="348" y="45"/>
                    <a:pt x="351" y="45"/>
                    <a:pt x="356" y="45"/>
                  </a:cubicBezTo>
                  <a:cubicBezTo>
                    <a:pt x="358" y="46"/>
                    <a:pt x="358" y="45"/>
                    <a:pt x="361" y="46"/>
                  </a:cubicBezTo>
                  <a:cubicBezTo>
                    <a:pt x="362" y="46"/>
                    <a:pt x="357" y="45"/>
                    <a:pt x="360" y="45"/>
                  </a:cubicBezTo>
                  <a:cubicBezTo>
                    <a:pt x="363" y="46"/>
                    <a:pt x="360" y="45"/>
                    <a:pt x="362" y="46"/>
                  </a:cubicBezTo>
                  <a:cubicBezTo>
                    <a:pt x="365" y="46"/>
                    <a:pt x="366" y="46"/>
                    <a:pt x="368" y="46"/>
                  </a:cubicBezTo>
                  <a:cubicBezTo>
                    <a:pt x="375" y="48"/>
                    <a:pt x="382" y="49"/>
                    <a:pt x="389" y="51"/>
                  </a:cubicBezTo>
                  <a:cubicBezTo>
                    <a:pt x="391" y="51"/>
                    <a:pt x="386" y="50"/>
                    <a:pt x="388" y="50"/>
                  </a:cubicBezTo>
                  <a:cubicBezTo>
                    <a:pt x="391" y="51"/>
                    <a:pt x="401" y="54"/>
                    <a:pt x="403" y="54"/>
                  </a:cubicBezTo>
                  <a:cubicBezTo>
                    <a:pt x="411" y="57"/>
                    <a:pt x="415" y="58"/>
                    <a:pt x="424" y="61"/>
                  </a:cubicBezTo>
                  <a:cubicBezTo>
                    <a:pt x="427" y="63"/>
                    <a:pt x="424" y="61"/>
                    <a:pt x="426" y="62"/>
                  </a:cubicBezTo>
                  <a:cubicBezTo>
                    <a:pt x="431" y="64"/>
                    <a:pt x="434" y="65"/>
                    <a:pt x="440" y="68"/>
                  </a:cubicBezTo>
                  <a:cubicBezTo>
                    <a:pt x="444" y="69"/>
                    <a:pt x="450" y="72"/>
                    <a:pt x="455" y="75"/>
                  </a:cubicBezTo>
                  <a:cubicBezTo>
                    <a:pt x="455" y="74"/>
                    <a:pt x="452" y="73"/>
                    <a:pt x="449" y="71"/>
                  </a:cubicBezTo>
                  <a:cubicBezTo>
                    <a:pt x="451" y="72"/>
                    <a:pt x="456" y="75"/>
                    <a:pt x="458" y="76"/>
                  </a:cubicBezTo>
                  <a:cubicBezTo>
                    <a:pt x="466" y="80"/>
                    <a:pt x="473" y="84"/>
                    <a:pt x="480" y="91"/>
                  </a:cubicBezTo>
                  <a:cubicBezTo>
                    <a:pt x="486" y="97"/>
                    <a:pt x="492" y="105"/>
                    <a:pt x="495" y="116"/>
                  </a:cubicBezTo>
                  <a:cubicBezTo>
                    <a:pt x="496" y="119"/>
                    <a:pt x="497" y="120"/>
                    <a:pt x="498" y="123"/>
                  </a:cubicBezTo>
                  <a:cubicBezTo>
                    <a:pt x="498" y="124"/>
                    <a:pt x="498" y="124"/>
                    <a:pt x="498" y="123"/>
                  </a:cubicBezTo>
                  <a:cubicBezTo>
                    <a:pt x="498" y="126"/>
                    <a:pt x="499" y="130"/>
                    <a:pt x="499" y="134"/>
                  </a:cubicBezTo>
                  <a:cubicBezTo>
                    <a:pt x="500" y="136"/>
                    <a:pt x="500" y="139"/>
                    <a:pt x="500" y="141"/>
                  </a:cubicBezTo>
                  <a:cubicBezTo>
                    <a:pt x="500" y="143"/>
                    <a:pt x="500" y="146"/>
                    <a:pt x="500" y="148"/>
                  </a:cubicBezTo>
                  <a:close/>
                  <a:moveTo>
                    <a:pt x="385" y="50"/>
                  </a:moveTo>
                  <a:cubicBezTo>
                    <a:pt x="380" y="49"/>
                    <a:pt x="378" y="49"/>
                    <a:pt x="371" y="47"/>
                  </a:cubicBezTo>
                  <a:cubicBezTo>
                    <a:pt x="369" y="47"/>
                    <a:pt x="367" y="47"/>
                    <a:pt x="364" y="46"/>
                  </a:cubicBezTo>
                  <a:cubicBezTo>
                    <a:pt x="363" y="47"/>
                    <a:pt x="354" y="45"/>
                    <a:pt x="354" y="46"/>
                  </a:cubicBezTo>
                  <a:cubicBezTo>
                    <a:pt x="359" y="46"/>
                    <a:pt x="362" y="47"/>
                    <a:pt x="365" y="47"/>
                  </a:cubicBezTo>
                  <a:cubicBezTo>
                    <a:pt x="367" y="47"/>
                    <a:pt x="364" y="47"/>
                    <a:pt x="366" y="47"/>
                  </a:cubicBezTo>
                  <a:cubicBezTo>
                    <a:pt x="370" y="48"/>
                    <a:pt x="380" y="49"/>
                    <a:pt x="386" y="51"/>
                  </a:cubicBezTo>
                  <a:cubicBezTo>
                    <a:pt x="386" y="51"/>
                    <a:pt x="384" y="50"/>
                    <a:pt x="385" y="50"/>
                  </a:cubicBezTo>
                  <a:close/>
                  <a:moveTo>
                    <a:pt x="387" y="51"/>
                  </a:moveTo>
                  <a:cubicBezTo>
                    <a:pt x="387" y="51"/>
                    <a:pt x="388" y="51"/>
                    <a:pt x="388" y="51"/>
                  </a:cubicBezTo>
                  <a:cubicBezTo>
                    <a:pt x="392" y="52"/>
                    <a:pt x="389" y="51"/>
                    <a:pt x="387" y="51"/>
                  </a:cubicBezTo>
                  <a:close/>
                  <a:moveTo>
                    <a:pt x="391" y="61"/>
                  </a:moveTo>
                  <a:cubicBezTo>
                    <a:pt x="391" y="61"/>
                    <a:pt x="391" y="61"/>
                    <a:pt x="391" y="61"/>
                  </a:cubicBezTo>
                  <a:cubicBezTo>
                    <a:pt x="391" y="61"/>
                    <a:pt x="391" y="61"/>
                    <a:pt x="391" y="6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726E470-DB78-4E7B-AE9A-FA4289CB4876}"/>
                </a:ext>
              </a:extLst>
            </p:cNvPr>
            <p:cNvSpPr txBox="1"/>
            <p:nvPr/>
          </p:nvSpPr>
          <p:spPr>
            <a:xfrm>
              <a:off x="7895514" y="2000856"/>
              <a:ext cx="1216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“nuggets”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01C719-6B3A-43E7-BC64-1E6705E1E39C}"/>
                  </a:ext>
                </a:extLst>
              </p:cNvPr>
              <p:cNvSpPr txBox="1"/>
              <p:nvPr/>
            </p:nvSpPr>
            <p:spPr>
              <a:xfrm>
                <a:off x="1839069" y="1728377"/>
                <a:ext cx="2477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of tokens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01C719-6B3A-43E7-BC64-1E6705E1E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69" y="1728377"/>
                <a:ext cx="247766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reeform 497">
            <a:extLst>
              <a:ext uri="{FF2B5EF4-FFF2-40B4-BE49-F238E27FC236}">
                <a16:creationId xmlns:a16="http://schemas.microsoft.com/office/drawing/2014/main" id="{7E177079-7496-4C80-BBEE-5932617CDAC1}"/>
              </a:ext>
            </a:extLst>
          </p:cNvPr>
          <p:cNvSpPr>
            <a:spLocks noEditPoints="1"/>
          </p:cNvSpPr>
          <p:nvPr/>
        </p:nvSpPr>
        <p:spPr bwMode="auto">
          <a:xfrm>
            <a:off x="2952918" y="1792501"/>
            <a:ext cx="194183" cy="282567"/>
          </a:xfrm>
          <a:custGeom>
            <a:avLst/>
            <a:gdLst>
              <a:gd name="T0" fmla="*/ 196 w 351"/>
              <a:gd name="T1" fmla="*/ 1 h 353"/>
              <a:gd name="T2" fmla="*/ 173 w 351"/>
              <a:gd name="T3" fmla="*/ 1 h 353"/>
              <a:gd name="T4" fmla="*/ 115 w 351"/>
              <a:gd name="T5" fmla="*/ 9 h 353"/>
              <a:gd name="T6" fmla="*/ 43 w 351"/>
              <a:gd name="T7" fmla="*/ 13 h 353"/>
              <a:gd name="T8" fmla="*/ 39 w 351"/>
              <a:gd name="T9" fmla="*/ 14 h 353"/>
              <a:gd name="T10" fmla="*/ 40 w 351"/>
              <a:gd name="T11" fmla="*/ 11 h 353"/>
              <a:gd name="T12" fmla="*/ 40 w 351"/>
              <a:gd name="T13" fmla="*/ 17 h 353"/>
              <a:gd name="T14" fmla="*/ 39 w 351"/>
              <a:gd name="T15" fmla="*/ 12 h 353"/>
              <a:gd name="T16" fmla="*/ 38 w 351"/>
              <a:gd name="T17" fmla="*/ 12 h 353"/>
              <a:gd name="T18" fmla="*/ 37 w 351"/>
              <a:gd name="T19" fmla="*/ 13 h 353"/>
              <a:gd name="T20" fmla="*/ 36 w 351"/>
              <a:gd name="T21" fmla="*/ 16 h 353"/>
              <a:gd name="T22" fmla="*/ 35 w 351"/>
              <a:gd name="T23" fmla="*/ 21 h 353"/>
              <a:gd name="T24" fmla="*/ 108 w 351"/>
              <a:gd name="T25" fmla="*/ 17 h 353"/>
              <a:gd name="T26" fmla="*/ 39 w 351"/>
              <a:gd name="T27" fmla="*/ 16 h 353"/>
              <a:gd name="T28" fmla="*/ 35 w 351"/>
              <a:gd name="T29" fmla="*/ 13 h 353"/>
              <a:gd name="T30" fmla="*/ 34 w 351"/>
              <a:gd name="T31" fmla="*/ 13 h 353"/>
              <a:gd name="T32" fmla="*/ 345 w 351"/>
              <a:gd name="T33" fmla="*/ 303 h 353"/>
              <a:gd name="T34" fmla="*/ 345 w 351"/>
              <a:gd name="T35" fmla="*/ 325 h 353"/>
              <a:gd name="T36" fmla="*/ 317 w 351"/>
              <a:gd name="T37" fmla="*/ 342 h 353"/>
              <a:gd name="T38" fmla="*/ 111 w 351"/>
              <a:gd name="T39" fmla="*/ 352 h 353"/>
              <a:gd name="T40" fmla="*/ 11 w 351"/>
              <a:gd name="T41" fmla="*/ 332 h 353"/>
              <a:gd name="T42" fmla="*/ 3 w 351"/>
              <a:gd name="T43" fmla="*/ 285 h 353"/>
              <a:gd name="T44" fmla="*/ 1 w 351"/>
              <a:gd name="T45" fmla="*/ 149 h 353"/>
              <a:gd name="T46" fmla="*/ 5 w 351"/>
              <a:gd name="T47" fmla="*/ 66 h 353"/>
              <a:gd name="T48" fmla="*/ 7 w 351"/>
              <a:gd name="T49" fmla="*/ 37 h 353"/>
              <a:gd name="T50" fmla="*/ 6 w 351"/>
              <a:gd name="T51" fmla="*/ 29 h 353"/>
              <a:gd name="T52" fmla="*/ 11 w 351"/>
              <a:gd name="T53" fmla="*/ 21 h 353"/>
              <a:gd name="T54" fmla="*/ 21 w 351"/>
              <a:gd name="T55" fmla="*/ 20 h 353"/>
              <a:gd name="T56" fmla="*/ 25 w 351"/>
              <a:gd name="T57" fmla="*/ 29 h 353"/>
              <a:gd name="T58" fmla="*/ 24 w 351"/>
              <a:gd name="T59" fmla="*/ 36 h 353"/>
              <a:gd name="T60" fmla="*/ 20 w 351"/>
              <a:gd name="T61" fmla="*/ 85 h 353"/>
              <a:gd name="T62" fmla="*/ 18 w 351"/>
              <a:gd name="T63" fmla="*/ 276 h 353"/>
              <a:gd name="T64" fmla="*/ 21 w 351"/>
              <a:gd name="T65" fmla="*/ 324 h 353"/>
              <a:gd name="T66" fmla="*/ 21 w 351"/>
              <a:gd name="T67" fmla="*/ 324 h 353"/>
              <a:gd name="T68" fmla="*/ 32 w 351"/>
              <a:gd name="T69" fmla="*/ 327 h 353"/>
              <a:gd name="T70" fmla="*/ 239 w 351"/>
              <a:gd name="T71" fmla="*/ 336 h 353"/>
              <a:gd name="T72" fmla="*/ 331 w 351"/>
              <a:gd name="T73" fmla="*/ 324 h 353"/>
              <a:gd name="T74" fmla="*/ 335 w 351"/>
              <a:gd name="T75" fmla="*/ 325 h 353"/>
              <a:gd name="T76" fmla="*/ 331 w 351"/>
              <a:gd name="T77" fmla="*/ 322 h 353"/>
              <a:gd name="T78" fmla="*/ 335 w 351"/>
              <a:gd name="T79" fmla="*/ 43 h 353"/>
              <a:gd name="T80" fmla="*/ 332 w 351"/>
              <a:gd name="T81" fmla="*/ 21 h 353"/>
              <a:gd name="T82" fmla="*/ 334 w 351"/>
              <a:gd name="T83" fmla="*/ 20 h 353"/>
              <a:gd name="T84" fmla="*/ 321 w 351"/>
              <a:gd name="T85" fmla="*/ 18 h 353"/>
              <a:gd name="T86" fmla="*/ 217 w 351"/>
              <a:gd name="T87" fmla="*/ 13 h 353"/>
              <a:gd name="T88" fmla="*/ 117 w 351"/>
              <a:gd name="T89" fmla="*/ 15 h 353"/>
              <a:gd name="T90" fmla="*/ 36 w 351"/>
              <a:gd name="T91" fmla="*/ 18 h 353"/>
              <a:gd name="T92" fmla="*/ 123 w 351"/>
              <a:gd name="T93" fmla="*/ 12 h 353"/>
              <a:gd name="T94" fmla="*/ 130 w 351"/>
              <a:gd name="T95" fmla="*/ 9 h 353"/>
              <a:gd name="T96" fmla="*/ 139 w 351"/>
              <a:gd name="T97" fmla="*/ 8 h 353"/>
              <a:gd name="T98" fmla="*/ 130 w 351"/>
              <a:gd name="T99" fmla="*/ 8 h 353"/>
              <a:gd name="T100" fmla="*/ 132 w 351"/>
              <a:gd name="T101" fmla="*/ 7 h 353"/>
              <a:gd name="T102" fmla="*/ 79 w 351"/>
              <a:gd name="T103" fmla="*/ 9 h 353"/>
              <a:gd name="T104" fmla="*/ 122 w 351"/>
              <a:gd name="T105" fmla="*/ 6 h 353"/>
              <a:gd name="T106" fmla="*/ 164 w 351"/>
              <a:gd name="T107" fmla="*/ 3 h 353"/>
              <a:gd name="T108" fmla="*/ 264 w 351"/>
              <a:gd name="T109" fmla="*/ 1 h 353"/>
              <a:gd name="T110" fmla="*/ 341 w 351"/>
              <a:gd name="T111" fmla="*/ 11 h 353"/>
              <a:gd name="T112" fmla="*/ 348 w 351"/>
              <a:gd name="T113" fmla="*/ 34 h 353"/>
              <a:gd name="T114" fmla="*/ 129 w 351"/>
              <a:gd name="T115" fmla="*/ 7 h 353"/>
              <a:gd name="T116" fmla="*/ 156 w 351"/>
              <a:gd name="T117" fmla="*/ 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353">
                <a:moveTo>
                  <a:pt x="273" y="14"/>
                </a:moveTo>
                <a:cubicBezTo>
                  <a:pt x="272" y="14"/>
                  <a:pt x="270" y="14"/>
                  <a:pt x="268" y="14"/>
                </a:cubicBezTo>
                <a:cubicBezTo>
                  <a:pt x="269" y="14"/>
                  <a:pt x="271" y="14"/>
                  <a:pt x="273" y="14"/>
                </a:cubicBezTo>
                <a:close/>
                <a:moveTo>
                  <a:pt x="208" y="1"/>
                </a:moveTo>
                <a:cubicBezTo>
                  <a:pt x="207" y="1"/>
                  <a:pt x="206" y="1"/>
                  <a:pt x="203" y="1"/>
                </a:cubicBezTo>
                <a:cubicBezTo>
                  <a:pt x="203" y="1"/>
                  <a:pt x="207" y="1"/>
                  <a:pt x="208" y="1"/>
                </a:cubicBezTo>
                <a:close/>
                <a:moveTo>
                  <a:pt x="196" y="1"/>
                </a:moveTo>
                <a:cubicBezTo>
                  <a:pt x="198" y="1"/>
                  <a:pt x="201" y="1"/>
                  <a:pt x="201" y="0"/>
                </a:cubicBezTo>
                <a:cubicBezTo>
                  <a:pt x="200" y="0"/>
                  <a:pt x="197" y="0"/>
                  <a:pt x="196" y="1"/>
                </a:cubicBezTo>
                <a:close/>
                <a:moveTo>
                  <a:pt x="182" y="3"/>
                </a:moveTo>
                <a:cubicBezTo>
                  <a:pt x="180" y="3"/>
                  <a:pt x="177" y="3"/>
                  <a:pt x="177" y="3"/>
                </a:cubicBezTo>
                <a:cubicBezTo>
                  <a:pt x="178" y="3"/>
                  <a:pt x="181" y="3"/>
                  <a:pt x="182" y="3"/>
                </a:cubicBezTo>
                <a:close/>
                <a:moveTo>
                  <a:pt x="164" y="1"/>
                </a:moveTo>
                <a:cubicBezTo>
                  <a:pt x="168" y="1"/>
                  <a:pt x="171" y="1"/>
                  <a:pt x="173" y="1"/>
                </a:cubicBezTo>
                <a:cubicBezTo>
                  <a:pt x="169" y="1"/>
                  <a:pt x="165" y="1"/>
                  <a:pt x="164" y="1"/>
                </a:cubicBezTo>
                <a:close/>
                <a:moveTo>
                  <a:pt x="132" y="13"/>
                </a:moveTo>
                <a:cubicBezTo>
                  <a:pt x="135" y="13"/>
                  <a:pt x="144" y="12"/>
                  <a:pt x="148" y="12"/>
                </a:cubicBezTo>
                <a:lnTo>
                  <a:pt x="132" y="13"/>
                </a:lnTo>
                <a:close/>
                <a:moveTo>
                  <a:pt x="131" y="8"/>
                </a:moveTo>
                <a:cubicBezTo>
                  <a:pt x="127" y="8"/>
                  <a:pt x="127" y="8"/>
                  <a:pt x="127" y="8"/>
                </a:cubicBezTo>
                <a:cubicBezTo>
                  <a:pt x="125" y="9"/>
                  <a:pt x="114" y="9"/>
                  <a:pt x="115" y="9"/>
                </a:cubicBezTo>
                <a:cubicBezTo>
                  <a:pt x="122" y="9"/>
                  <a:pt x="131" y="8"/>
                  <a:pt x="137" y="8"/>
                </a:cubicBezTo>
                <a:cubicBezTo>
                  <a:pt x="135" y="8"/>
                  <a:pt x="133" y="8"/>
                  <a:pt x="131" y="8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1"/>
                  <a:pt x="69" y="11"/>
                </a:cubicBezTo>
                <a:cubicBezTo>
                  <a:pt x="70" y="10"/>
                  <a:pt x="71" y="10"/>
                  <a:pt x="71" y="10"/>
                </a:cubicBezTo>
                <a:close/>
                <a:moveTo>
                  <a:pt x="43" y="13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lnTo>
                  <a:pt x="43" y="13"/>
                </a:ln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8" y="14"/>
                  <a:pt x="38" y="14"/>
                  <a:pt x="39" y="14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40" y="11"/>
                  <a:pt x="40" y="11"/>
                </a:cubicBezTo>
                <a:close/>
                <a:moveTo>
                  <a:pt x="39" y="18"/>
                </a:moveTo>
                <a:cubicBezTo>
                  <a:pt x="39" y="17"/>
                  <a:pt x="40" y="18"/>
                  <a:pt x="40" y="17"/>
                </a:cubicBezTo>
                <a:cubicBezTo>
                  <a:pt x="40" y="17"/>
                  <a:pt x="39" y="17"/>
                  <a:pt x="39" y="18"/>
                </a:cubicBezTo>
                <a:close/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lose/>
                <a:moveTo>
                  <a:pt x="39" y="12"/>
                </a:move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2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39" y="17"/>
                </a:moveTo>
                <a:cubicBezTo>
                  <a:pt x="39" y="17"/>
                  <a:pt x="38" y="17"/>
                  <a:pt x="38" y="18"/>
                </a:cubicBezTo>
                <a:cubicBezTo>
                  <a:pt x="38" y="18"/>
                  <a:pt x="39" y="18"/>
                  <a:pt x="39" y="17"/>
                </a:cubicBezTo>
                <a:close/>
                <a:moveTo>
                  <a:pt x="38" y="12"/>
                </a:moveTo>
                <a:cubicBezTo>
                  <a:pt x="38" y="12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38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8" y="13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36" y="16"/>
                </a:moveTo>
                <a:cubicBezTo>
                  <a:pt x="37" y="17"/>
                  <a:pt x="37" y="16"/>
                  <a:pt x="36" y="16"/>
                </a:cubicBezTo>
                <a:close/>
                <a:moveTo>
                  <a:pt x="35" y="18"/>
                </a:moveTo>
                <a:cubicBezTo>
                  <a:pt x="35" y="18"/>
                  <a:pt x="36" y="18"/>
                  <a:pt x="36" y="18"/>
                </a:cubicBezTo>
                <a:cubicBezTo>
                  <a:pt x="36" y="18"/>
                  <a:pt x="35" y="18"/>
                  <a:pt x="35" y="18"/>
                </a:cubicBezTo>
                <a:close/>
                <a:moveTo>
                  <a:pt x="36" y="19"/>
                </a:moveTo>
                <a:cubicBezTo>
                  <a:pt x="35" y="19"/>
                  <a:pt x="36" y="19"/>
                  <a:pt x="36" y="19"/>
                </a:cubicBez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lose/>
                <a:moveTo>
                  <a:pt x="108" y="17"/>
                </a:moveTo>
                <a:cubicBezTo>
                  <a:pt x="103" y="18"/>
                  <a:pt x="99" y="18"/>
                  <a:pt x="95" y="18"/>
                </a:cubicBezTo>
                <a:cubicBezTo>
                  <a:pt x="98" y="18"/>
                  <a:pt x="102" y="17"/>
                  <a:pt x="104" y="18"/>
                </a:cubicBezTo>
                <a:cubicBezTo>
                  <a:pt x="105" y="17"/>
                  <a:pt x="107" y="17"/>
                  <a:pt x="108" y="17"/>
                </a:cubicBezTo>
                <a:close/>
                <a:moveTo>
                  <a:pt x="39" y="17"/>
                </a:moveTo>
                <a:cubicBezTo>
                  <a:pt x="39" y="16"/>
                  <a:pt x="39" y="17"/>
                  <a:pt x="39" y="16"/>
                </a:cubicBezTo>
                <a:cubicBezTo>
                  <a:pt x="39" y="16"/>
                  <a:pt x="40" y="16"/>
                  <a:pt x="40" y="16"/>
                </a:cubicBezTo>
                <a:cubicBezTo>
                  <a:pt x="39" y="16"/>
                  <a:pt x="38" y="16"/>
                  <a:pt x="37" y="16"/>
                </a:cubicBezTo>
                <a:cubicBezTo>
                  <a:pt x="38" y="16"/>
                  <a:pt x="38" y="17"/>
                  <a:pt x="39" y="16"/>
                </a:cubicBezTo>
                <a:cubicBezTo>
                  <a:pt x="39" y="16"/>
                  <a:pt x="39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39" y="12"/>
                </a:move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7" y="13"/>
                </a:cubicBezTo>
                <a:cubicBezTo>
                  <a:pt x="36" y="13"/>
                  <a:pt x="36" y="13"/>
                  <a:pt x="37" y="13"/>
                </a:cubicBezTo>
                <a:cubicBezTo>
                  <a:pt x="37" y="12"/>
                  <a:pt x="38" y="13"/>
                  <a:pt x="38" y="12"/>
                </a:cubicBezTo>
                <a:cubicBezTo>
                  <a:pt x="37" y="12"/>
                  <a:pt x="36" y="12"/>
                  <a:pt x="36" y="13"/>
                </a:cubicBezTo>
                <a:cubicBezTo>
                  <a:pt x="36" y="12"/>
                  <a:pt x="35" y="12"/>
                  <a:pt x="35" y="12"/>
                </a:cubicBezTo>
                <a:cubicBezTo>
                  <a:pt x="35" y="13"/>
                  <a:pt x="34" y="12"/>
                  <a:pt x="34" y="13"/>
                </a:cubicBezTo>
                <a:cubicBezTo>
                  <a:pt x="34" y="13"/>
                  <a:pt x="35" y="13"/>
                  <a:pt x="35" y="13"/>
                </a:cubicBezTo>
                <a:close/>
                <a:moveTo>
                  <a:pt x="35" y="19"/>
                </a:moveTo>
                <a:cubicBezTo>
                  <a:pt x="35" y="19"/>
                  <a:pt x="36" y="19"/>
                  <a:pt x="36" y="19"/>
                </a:cubicBezTo>
                <a:cubicBezTo>
                  <a:pt x="36" y="19"/>
                  <a:pt x="35" y="19"/>
                  <a:pt x="35" y="19"/>
                </a:cubicBezTo>
                <a:close/>
                <a:moveTo>
                  <a:pt x="350" y="152"/>
                </a:moveTo>
                <a:cubicBezTo>
                  <a:pt x="349" y="186"/>
                  <a:pt x="348" y="220"/>
                  <a:pt x="347" y="253"/>
                </a:cubicBezTo>
                <a:cubicBezTo>
                  <a:pt x="347" y="269"/>
                  <a:pt x="346" y="288"/>
                  <a:pt x="345" y="303"/>
                </a:cubicBezTo>
                <a:cubicBezTo>
                  <a:pt x="345" y="308"/>
                  <a:pt x="345" y="312"/>
                  <a:pt x="345" y="317"/>
                </a:cubicBezTo>
                <a:cubicBezTo>
                  <a:pt x="345" y="321"/>
                  <a:pt x="345" y="321"/>
                  <a:pt x="345" y="321"/>
                </a:cubicBezTo>
                <a:cubicBezTo>
                  <a:pt x="345" y="323"/>
                  <a:pt x="345" y="323"/>
                  <a:pt x="345" y="323"/>
                </a:cubicBezTo>
                <a:cubicBezTo>
                  <a:pt x="345" y="324"/>
                  <a:pt x="345" y="324"/>
                  <a:pt x="345" y="324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5"/>
                  <a:pt x="345" y="325"/>
                  <a:pt x="345" y="325"/>
                </a:cubicBezTo>
                <a:cubicBezTo>
                  <a:pt x="345" y="326"/>
                  <a:pt x="345" y="326"/>
                  <a:pt x="345" y="326"/>
                </a:cubicBezTo>
                <a:cubicBezTo>
                  <a:pt x="344" y="327"/>
                  <a:pt x="344" y="327"/>
                  <a:pt x="344" y="327"/>
                </a:cubicBezTo>
                <a:cubicBezTo>
                  <a:pt x="344" y="327"/>
                  <a:pt x="344" y="328"/>
                  <a:pt x="344" y="329"/>
                </a:cubicBezTo>
                <a:cubicBezTo>
                  <a:pt x="343" y="330"/>
                  <a:pt x="343" y="331"/>
                  <a:pt x="342" y="331"/>
                </a:cubicBezTo>
                <a:cubicBezTo>
                  <a:pt x="341" y="332"/>
                  <a:pt x="340" y="333"/>
                  <a:pt x="339" y="334"/>
                </a:cubicBezTo>
                <a:cubicBezTo>
                  <a:pt x="338" y="335"/>
                  <a:pt x="336" y="336"/>
                  <a:pt x="334" y="336"/>
                </a:cubicBezTo>
                <a:cubicBezTo>
                  <a:pt x="328" y="339"/>
                  <a:pt x="322" y="340"/>
                  <a:pt x="317" y="342"/>
                </a:cubicBezTo>
                <a:cubicBezTo>
                  <a:pt x="305" y="344"/>
                  <a:pt x="294" y="345"/>
                  <a:pt x="285" y="346"/>
                </a:cubicBezTo>
                <a:cubicBezTo>
                  <a:pt x="270" y="348"/>
                  <a:pt x="255" y="349"/>
                  <a:pt x="240" y="350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05" y="352"/>
                  <a:pt x="195" y="352"/>
                  <a:pt x="186" y="352"/>
                </a:cubicBezTo>
                <a:cubicBezTo>
                  <a:pt x="180" y="352"/>
                  <a:pt x="175" y="352"/>
                  <a:pt x="170" y="353"/>
                </a:cubicBezTo>
                <a:cubicBezTo>
                  <a:pt x="153" y="353"/>
                  <a:pt x="131" y="352"/>
                  <a:pt x="111" y="352"/>
                </a:cubicBezTo>
                <a:cubicBezTo>
                  <a:pt x="106" y="351"/>
                  <a:pt x="101" y="351"/>
                  <a:pt x="96" y="351"/>
                </a:cubicBezTo>
                <a:cubicBezTo>
                  <a:pt x="88" y="350"/>
                  <a:pt x="88" y="350"/>
                  <a:pt x="88" y="350"/>
                </a:cubicBezTo>
                <a:cubicBezTo>
                  <a:pt x="79" y="350"/>
                  <a:pt x="67" y="349"/>
                  <a:pt x="58" y="348"/>
                </a:cubicBezTo>
                <a:cubicBezTo>
                  <a:pt x="53" y="347"/>
                  <a:pt x="48" y="346"/>
                  <a:pt x="43" y="345"/>
                </a:cubicBezTo>
                <a:cubicBezTo>
                  <a:pt x="37" y="344"/>
                  <a:pt x="32" y="343"/>
                  <a:pt x="27" y="341"/>
                </a:cubicBezTo>
                <a:cubicBezTo>
                  <a:pt x="24" y="340"/>
                  <a:pt x="22" y="339"/>
                  <a:pt x="19" y="338"/>
                </a:cubicBezTo>
                <a:cubicBezTo>
                  <a:pt x="16" y="337"/>
                  <a:pt x="14" y="335"/>
                  <a:pt x="11" y="332"/>
                </a:cubicBezTo>
                <a:cubicBezTo>
                  <a:pt x="10" y="331"/>
                  <a:pt x="9" y="329"/>
                  <a:pt x="9" y="328"/>
                </a:cubicBezTo>
                <a:cubicBezTo>
                  <a:pt x="9" y="327"/>
                  <a:pt x="9" y="326"/>
                  <a:pt x="9" y="326"/>
                </a:cubicBezTo>
                <a:cubicBezTo>
                  <a:pt x="8" y="326"/>
                  <a:pt x="8" y="326"/>
                  <a:pt x="8" y="326"/>
                </a:cubicBezTo>
                <a:cubicBezTo>
                  <a:pt x="8" y="325"/>
                  <a:pt x="8" y="325"/>
                  <a:pt x="8" y="325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6"/>
                  <a:pt x="6" y="312"/>
                  <a:pt x="6" y="308"/>
                </a:cubicBezTo>
                <a:cubicBezTo>
                  <a:pt x="5" y="300"/>
                  <a:pt x="4" y="292"/>
                  <a:pt x="3" y="285"/>
                </a:cubicBezTo>
                <a:cubicBezTo>
                  <a:pt x="3" y="284"/>
                  <a:pt x="3" y="284"/>
                  <a:pt x="3" y="283"/>
                </a:cubicBezTo>
                <a:cubicBezTo>
                  <a:pt x="3" y="273"/>
                  <a:pt x="2" y="262"/>
                  <a:pt x="1" y="252"/>
                </a:cubicBezTo>
                <a:cubicBezTo>
                  <a:pt x="1" y="250"/>
                  <a:pt x="1" y="250"/>
                  <a:pt x="1" y="249"/>
                </a:cubicBezTo>
                <a:cubicBezTo>
                  <a:pt x="1" y="244"/>
                  <a:pt x="1" y="241"/>
                  <a:pt x="1" y="236"/>
                </a:cubicBezTo>
                <a:cubicBezTo>
                  <a:pt x="1" y="216"/>
                  <a:pt x="0" y="202"/>
                  <a:pt x="1" y="186"/>
                </a:cubicBezTo>
                <a:cubicBezTo>
                  <a:pt x="1" y="177"/>
                  <a:pt x="1" y="166"/>
                  <a:pt x="1" y="157"/>
                </a:cubicBezTo>
                <a:cubicBezTo>
                  <a:pt x="1" y="149"/>
                  <a:pt x="1" y="149"/>
                  <a:pt x="1" y="149"/>
                </a:cubicBezTo>
                <a:cubicBezTo>
                  <a:pt x="1" y="146"/>
                  <a:pt x="1" y="145"/>
                  <a:pt x="1" y="14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28"/>
                  <a:pt x="2" y="128"/>
                  <a:pt x="2" y="128"/>
                </a:cubicBezTo>
                <a:cubicBezTo>
                  <a:pt x="2" y="119"/>
                  <a:pt x="2" y="119"/>
                  <a:pt x="2" y="119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2"/>
                  <a:pt x="3" y="95"/>
                  <a:pt x="4" y="86"/>
                </a:cubicBezTo>
                <a:cubicBezTo>
                  <a:pt x="5" y="66"/>
                  <a:pt x="5" y="66"/>
                  <a:pt x="5" y="6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6"/>
                  <a:pt x="7" y="35"/>
                  <a:pt x="7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3"/>
                  <a:pt x="7" y="32"/>
                  <a:pt x="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0"/>
                  <a:pt x="7" y="30"/>
                  <a:pt x="7" y="30"/>
                </a:cubicBezTo>
                <a:cubicBezTo>
                  <a:pt x="7" y="29"/>
                  <a:pt x="6" y="29"/>
                  <a:pt x="6" y="29"/>
                </a:cubicBezTo>
                <a:cubicBezTo>
                  <a:pt x="6" y="29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1" y="22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1"/>
                  <a:pt x="12" y="21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20"/>
                  <a:pt x="17" y="19"/>
                  <a:pt x="18" y="20"/>
                </a:cubicBezTo>
                <a:cubicBezTo>
                  <a:pt x="19" y="20"/>
                  <a:pt x="19" y="19"/>
                  <a:pt x="19" y="20"/>
                </a:cubicBezTo>
                <a:cubicBezTo>
                  <a:pt x="19" y="20"/>
                  <a:pt x="20" y="20"/>
                  <a:pt x="21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2" y="22"/>
                  <a:pt x="24" y="23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6"/>
                  <a:pt x="25" y="26"/>
                </a:cubicBezTo>
                <a:cubicBezTo>
                  <a:pt x="25" y="27"/>
                  <a:pt x="25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30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5" y="33"/>
                  <a:pt x="25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5"/>
                </a:cubicBezTo>
                <a:cubicBezTo>
                  <a:pt x="24" y="35"/>
                  <a:pt x="25" y="36"/>
                  <a:pt x="24" y="36"/>
                </a:cubicBezTo>
                <a:cubicBezTo>
                  <a:pt x="24" y="37"/>
                  <a:pt x="24" y="38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51"/>
                  <a:pt x="22" y="59"/>
                  <a:pt x="21" y="66"/>
                </a:cubicBezTo>
                <a:cubicBezTo>
                  <a:pt x="21" y="72"/>
                  <a:pt x="20" y="78"/>
                  <a:pt x="20" y="85"/>
                </a:cubicBezTo>
                <a:cubicBezTo>
                  <a:pt x="19" y="104"/>
                  <a:pt x="18" y="123"/>
                  <a:pt x="17" y="141"/>
                </a:cubicBezTo>
                <a:cubicBezTo>
                  <a:pt x="17" y="152"/>
                  <a:pt x="16" y="167"/>
                  <a:pt x="16" y="176"/>
                </a:cubicBezTo>
                <a:cubicBezTo>
                  <a:pt x="16" y="189"/>
                  <a:pt x="16" y="200"/>
                  <a:pt x="16" y="211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238"/>
                  <a:pt x="16" y="238"/>
                  <a:pt x="16" y="238"/>
                </a:cubicBezTo>
                <a:cubicBezTo>
                  <a:pt x="17" y="258"/>
                  <a:pt x="17" y="258"/>
                  <a:pt x="17" y="258"/>
                </a:cubicBezTo>
                <a:cubicBezTo>
                  <a:pt x="17" y="264"/>
                  <a:pt x="17" y="270"/>
                  <a:pt x="18" y="276"/>
                </a:cubicBezTo>
                <a:cubicBezTo>
                  <a:pt x="18" y="285"/>
                  <a:pt x="19" y="296"/>
                  <a:pt x="21" y="307"/>
                </a:cubicBezTo>
                <a:cubicBezTo>
                  <a:pt x="21" y="312"/>
                  <a:pt x="22" y="318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2" y="323"/>
                  <a:pt x="22" y="323"/>
                  <a:pt x="22" y="323"/>
                </a:cubicBezTo>
                <a:cubicBezTo>
                  <a:pt x="22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2" y="324"/>
                  <a:pt x="24" y="324"/>
                  <a:pt x="23" y="324"/>
                </a:cubicBezTo>
                <a:cubicBezTo>
                  <a:pt x="23" y="324"/>
                  <a:pt x="23" y="324"/>
                  <a:pt x="23" y="324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3" y="323"/>
                  <a:pt x="23" y="323"/>
                </a:cubicBezTo>
                <a:cubicBezTo>
                  <a:pt x="23" y="323"/>
                  <a:pt x="24" y="324"/>
                  <a:pt x="25" y="324"/>
                </a:cubicBezTo>
                <a:cubicBezTo>
                  <a:pt x="27" y="325"/>
                  <a:pt x="29" y="326"/>
                  <a:pt x="32" y="327"/>
                </a:cubicBezTo>
                <a:cubicBezTo>
                  <a:pt x="33" y="328"/>
                  <a:pt x="34" y="328"/>
                  <a:pt x="35" y="328"/>
                </a:cubicBezTo>
                <a:cubicBezTo>
                  <a:pt x="49" y="332"/>
                  <a:pt x="62" y="333"/>
                  <a:pt x="75" y="335"/>
                </a:cubicBezTo>
                <a:cubicBezTo>
                  <a:pt x="91" y="336"/>
                  <a:pt x="111" y="337"/>
                  <a:pt x="128" y="338"/>
                </a:cubicBezTo>
                <a:cubicBezTo>
                  <a:pt x="143" y="338"/>
                  <a:pt x="158" y="338"/>
                  <a:pt x="173" y="338"/>
                </a:cubicBezTo>
                <a:cubicBezTo>
                  <a:pt x="185" y="338"/>
                  <a:pt x="197" y="338"/>
                  <a:pt x="208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9" y="336"/>
                  <a:pt x="239" y="336"/>
                  <a:pt x="239" y="336"/>
                </a:cubicBezTo>
                <a:cubicBezTo>
                  <a:pt x="250" y="335"/>
                  <a:pt x="261" y="335"/>
                  <a:pt x="272" y="333"/>
                </a:cubicBezTo>
                <a:cubicBezTo>
                  <a:pt x="282" y="333"/>
                  <a:pt x="292" y="331"/>
                  <a:pt x="302" y="330"/>
                </a:cubicBezTo>
                <a:cubicBezTo>
                  <a:pt x="305" y="329"/>
                  <a:pt x="309" y="329"/>
                  <a:pt x="312" y="328"/>
                </a:cubicBezTo>
                <a:cubicBezTo>
                  <a:pt x="315" y="328"/>
                  <a:pt x="317" y="327"/>
                  <a:pt x="319" y="327"/>
                </a:cubicBezTo>
                <a:cubicBezTo>
                  <a:pt x="322" y="326"/>
                  <a:pt x="325" y="325"/>
                  <a:pt x="328" y="324"/>
                </a:cubicBezTo>
                <a:cubicBezTo>
                  <a:pt x="329" y="324"/>
                  <a:pt x="330" y="323"/>
                  <a:pt x="331" y="323"/>
                </a:cubicBezTo>
                <a:cubicBezTo>
                  <a:pt x="331" y="324"/>
                  <a:pt x="331" y="324"/>
                  <a:pt x="331" y="324"/>
                </a:cubicBezTo>
                <a:cubicBezTo>
                  <a:pt x="331" y="325"/>
                  <a:pt x="331" y="325"/>
                  <a:pt x="331" y="325"/>
                </a:cubicBezTo>
                <a:cubicBezTo>
                  <a:pt x="330" y="325"/>
                  <a:pt x="330" y="325"/>
                  <a:pt x="330" y="325"/>
                </a:cubicBezTo>
                <a:cubicBezTo>
                  <a:pt x="327" y="325"/>
                  <a:pt x="332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5" y="325"/>
                  <a:pt x="335" y="325"/>
                  <a:pt x="335" y="325"/>
                </a:cubicBezTo>
                <a:cubicBezTo>
                  <a:pt x="336" y="325"/>
                  <a:pt x="335" y="325"/>
                  <a:pt x="335" y="325"/>
                </a:cubicBezTo>
                <a:cubicBezTo>
                  <a:pt x="334" y="324"/>
                  <a:pt x="333" y="324"/>
                  <a:pt x="333" y="323"/>
                </a:cubicBezTo>
                <a:cubicBezTo>
                  <a:pt x="332" y="323"/>
                  <a:pt x="332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2"/>
                  <a:pt x="331" y="322"/>
                </a:cubicBezTo>
                <a:cubicBezTo>
                  <a:pt x="331" y="322"/>
                  <a:pt x="331" y="323"/>
                  <a:pt x="331" y="323"/>
                </a:cubicBezTo>
                <a:cubicBezTo>
                  <a:pt x="332" y="302"/>
                  <a:pt x="332" y="302"/>
                  <a:pt x="332" y="302"/>
                </a:cubicBezTo>
                <a:cubicBezTo>
                  <a:pt x="332" y="282"/>
                  <a:pt x="333" y="263"/>
                  <a:pt x="334" y="241"/>
                </a:cubicBezTo>
                <a:cubicBezTo>
                  <a:pt x="334" y="225"/>
                  <a:pt x="335" y="208"/>
                  <a:pt x="335" y="190"/>
                </a:cubicBezTo>
                <a:cubicBezTo>
                  <a:pt x="336" y="167"/>
                  <a:pt x="337" y="143"/>
                  <a:pt x="337" y="119"/>
                </a:cubicBezTo>
                <a:cubicBezTo>
                  <a:pt x="337" y="93"/>
                  <a:pt x="337" y="67"/>
                  <a:pt x="335" y="43"/>
                </a:cubicBezTo>
                <a:cubicBezTo>
                  <a:pt x="335" y="42"/>
                  <a:pt x="335" y="41"/>
                  <a:pt x="335" y="39"/>
                </a:cubicBezTo>
                <a:cubicBezTo>
                  <a:pt x="335" y="36"/>
                  <a:pt x="335" y="37"/>
                  <a:pt x="334" y="34"/>
                </a:cubicBezTo>
                <a:cubicBezTo>
                  <a:pt x="334" y="32"/>
                  <a:pt x="335" y="33"/>
                  <a:pt x="334" y="32"/>
                </a:cubicBezTo>
                <a:cubicBezTo>
                  <a:pt x="334" y="29"/>
                  <a:pt x="334" y="27"/>
                  <a:pt x="333" y="24"/>
                </a:cubicBezTo>
                <a:cubicBezTo>
                  <a:pt x="333" y="23"/>
                  <a:pt x="333" y="22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3" y="21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4" y="20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19"/>
                  <a:pt x="334" y="19"/>
                  <a:pt x="334" y="19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0"/>
                  <a:pt x="333" y="20"/>
                  <a:pt x="333" y="20"/>
                </a:cubicBezTo>
                <a:cubicBezTo>
                  <a:pt x="333" y="21"/>
                  <a:pt x="332" y="21"/>
                  <a:pt x="332" y="21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2" y="21"/>
                  <a:pt x="331" y="21"/>
                  <a:pt x="331" y="20"/>
                </a:cubicBezTo>
                <a:cubicBezTo>
                  <a:pt x="330" y="20"/>
                  <a:pt x="329" y="20"/>
                  <a:pt x="328" y="19"/>
                </a:cubicBezTo>
                <a:cubicBezTo>
                  <a:pt x="326" y="19"/>
                  <a:pt x="323" y="18"/>
                  <a:pt x="321" y="18"/>
                </a:cubicBezTo>
                <a:cubicBezTo>
                  <a:pt x="311" y="16"/>
                  <a:pt x="300" y="15"/>
                  <a:pt x="290" y="14"/>
                </a:cubicBezTo>
                <a:cubicBezTo>
                  <a:pt x="287" y="14"/>
                  <a:pt x="290" y="14"/>
                  <a:pt x="288" y="14"/>
                </a:cubicBezTo>
                <a:cubicBezTo>
                  <a:pt x="276" y="13"/>
                  <a:pt x="259" y="13"/>
                  <a:pt x="244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25" y="13"/>
                  <a:pt x="225" y="13"/>
                  <a:pt x="224" y="13"/>
                </a:cubicBezTo>
                <a:cubicBezTo>
                  <a:pt x="222" y="13"/>
                  <a:pt x="223" y="13"/>
                  <a:pt x="222" y="13"/>
                </a:cubicBezTo>
                <a:cubicBezTo>
                  <a:pt x="217" y="13"/>
                  <a:pt x="217" y="13"/>
                  <a:pt x="217" y="13"/>
                </a:cubicBezTo>
                <a:cubicBezTo>
                  <a:pt x="202" y="13"/>
                  <a:pt x="188" y="13"/>
                  <a:pt x="173" y="14"/>
                </a:cubicBezTo>
                <a:cubicBezTo>
                  <a:pt x="170" y="13"/>
                  <a:pt x="170" y="13"/>
                  <a:pt x="166" y="14"/>
                </a:cubicBezTo>
                <a:cubicBezTo>
                  <a:pt x="163" y="14"/>
                  <a:pt x="163" y="14"/>
                  <a:pt x="160" y="14"/>
                </a:cubicBezTo>
                <a:cubicBezTo>
                  <a:pt x="160" y="14"/>
                  <a:pt x="156" y="14"/>
                  <a:pt x="156" y="14"/>
                </a:cubicBezTo>
                <a:cubicBezTo>
                  <a:pt x="155" y="14"/>
                  <a:pt x="156" y="14"/>
                  <a:pt x="155" y="14"/>
                </a:cubicBezTo>
                <a:cubicBezTo>
                  <a:pt x="153" y="14"/>
                  <a:pt x="144" y="14"/>
                  <a:pt x="138" y="14"/>
                </a:cubicBezTo>
                <a:cubicBezTo>
                  <a:pt x="132" y="15"/>
                  <a:pt x="125" y="15"/>
                  <a:pt x="117" y="15"/>
                </a:cubicBezTo>
                <a:cubicBezTo>
                  <a:pt x="125" y="15"/>
                  <a:pt x="131" y="14"/>
                  <a:pt x="133" y="14"/>
                </a:cubicBezTo>
                <a:cubicBezTo>
                  <a:pt x="125" y="14"/>
                  <a:pt x="112" y="14"/>
                  <a:pt x="105" y="14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51" y="12"/>
                  <a:pt x="155" y="12"/>
                  <a:pt x="151" y="12"/>
                </a:cubicBezTo>
                <a:cubicBezTo>
                  <a:pt x="141" y="12"/>
                  <a:pt x="132" y="12"/>
                  <a:pt x="123" y="12"/>
                </a:cubicBezTo>
                <a:cubicBezTo>
                  <a:pt x="121" y="12"/>
                  <a:pt x="119" y="12"/>
                  <a:pt x="121" y="12"/>
                </a:cubicBezTo>
                <a:cubicBezTo>
                  <a:pt x="141" y="11"/>
                  <a:pt x="164" y="10"/>
                  <a:pt x="181" y="10"/>
                </a:cubicBezTo>
                <a:cubicBezTo>
                  <a:pt x="183" y="10"/>
                  <a:pt x="187" y="9"/>
                  <a:pt x="190" y="9"/>
                </a:cubicBezTo>
                <a:cubicBezTo>
                  <a:pt x="191" y="9"/>
                  <a:pt x="192" y="9"/>
                  <a:pt x="194" y="9"/>
                </a:cubicBezTo>
                <a:cubicBezTo>
                  <a:pt x="193" y="9"/>
                  <a:pt x="192" y="9"/>
                  <a:pt x="192" y="9"/>
                </a:cubicBezTo>
                <a:cubicBezTo>
                  <a:pt x="173" y="9"/>
                  <a:pt x="158" y="9"/>
                  <a:pt x="138" y="10"/>
                </a:cubicBezTo>
                <a:cubicBezTo>
                  <a:pt x="130" y="9"/>
                  <a:pt x="130" y="9"/>
                  <a:pt x="130" y="9"/>
                </a:cubicBezTo>
                <a:cubicBezTo>
                  <a:pt x="124" y="10"/>
                  <a:pt x="114" y="10"/>
                  <a:pt x="106" y="10"/>
                </a:cubicBezTo>
                <a:cubicBezTo>
                  <a:pt x="104" y="10"/>
                  <a:pt x="105" y="10"/>
                  <a:pt x="104" y="10"/>
                </a:cubicBezTo>
                <a:cubicBezTo>
                  <a:pt x="85" y="11"/>
                  <a:pt x="68" y="12"/>
                  <a:pt x="51" y="13"/>
                </a:cubicBezTo>
                <a:cubicBezTo>
                  <a:pt x="66" y="12"/>
                  <a:pt x="81" y="11"/>
                  <a:pt x="94" y="11"/>
                </a:cubicBezTo>
                <a:cubicBezTo>
                  <a:pt x="96" y="10"/>
                  <a:pt x="97" y="10"/>
                  <a:pt x="98" y="10"/>
                </a:cubicBezTo>
                <a:cubicBezTo>
                  <a:pt x="143" y="8"/>
                  <a:pt x="143" y="8"/>
                  <a:pt x="143" y="8"/>
                </a:cubicBezTo>
                <a:cubicBezTo>
                  <a:pt x="145" y="8"/>
                  <a:pt x="145" y="8"/>
                  <a:pt x="139" y="8"/>
                </a:cubicBezTo>
                <a:cubicBezTo>
                  <a:pt x="141" y="8"/>
                  <a:pt x="142" y="8"/>
                  <a:pt x="144" y="8"/>
                </a:cubicBezTo>
                <a:cubicBezTo>
                  <a:pt x="144" y="8"/>
                  <a:pt x="144" y="8"/>
                  <a:pt x="143" y="8"/>
                </a:cubicBezTo>
                <a:cubicBezTo>
                  <a:pt x="160" y="7"/>
                  <a:pt x="160" y="7"/>
                  <a:pt x="160" y="7"/>
                </a:cubicBezTo>
                <a:cubicBezTo>
                  <a:pt x="161" y="7"/>
                  <a:pt x="162" y="7"/>
                  <a:pt x="161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9" y="7"/>
                  <a:pt x="136" y="8"/>
                  <a:pt x="133" y="8"/>
                </a:cubicBezTo>
                <a:cubicBezTo>
                  <a:pt x="132" y="8"/>
                  <a:pt x="132" y="8"/>
                  <a:pt x="13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2" y="8"/>
                  <a:pt x="104" y="9"/>
                  <a:pt x="96" y="9"/>
                </a:cubicBezTo>
                <a:cubicBezTo>
                  <a:pt x="90" y="10"/>
                  <a:pt x="84" y="10"/>
                  <a:pt x="78" y="10"/>
                </a:cubicBezTo>
                <a:cubicBezTo>
                  <a:pt x="80" y="10"/>
                  <a:pt x="85" y="10"/>
                  <a:pt x="90" y="9"/>
                </a:cubicBezTo>
                <a:cubicBezTo>
                  <a:pt x="105" y="9"/>
                  <a:pt x="122" y="7"/>
                  <a:pt x="135" y="7"/>
                </a:cubicBezTo>
                <a:cubicBezTo>
                  <a:pt x="136" y="7"/>
                  <a:pt x="134" y="7"/>
                  <a:pt x="13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0" y="7"/>
                  <a:pt x="123" y="7"/>
                  <a:pt x="121" y="7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8" y="9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4" y="9"/>
                  <a:pt x="87" y="8"/>
                  <a:pt x="86" y="9"/>
                </a:cubicBezTo>
                <a:cubicBezTo>
                  <a:pt x="85" y="8"/>
                  <a:pt x="81" y="9"/>
                  <a:pt x="79" y="9"/>
                </a:cubicBezTo>
                <a:cubicBezTo>
                  <a:pt x="66" y="10"/>
                  <a:pt x="55" y="10"/>
                  <a:pt x="41" y="11"/>
                </a:cubicBezTo>
                <a:cubicBezTo>
                  <a:pt x="50" y="10"/>
                  <a:pt x="63" y="10"/>
                  <a:pt x="76" y="9"/>
                </a:cubicBezTo>
                <a:cubicBezTo>
                  <a:pt x="79" y="9"/>
                  <a:pt x="76" y="9"/>
                  <a:pt x="77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91" y="8"/>
                  <a:pt x="93" y="8"/>
                  <a:pt x="96" y="8"/>
                </a:cubicBezTo>
                <a:cubicBezTo>
                  <a:pt x="110" y="7"/>
                  <a:pt x="110" y="7"/>
                  <a:pt x="110" y="7"/>
                </a:cubicBezTo>
                <a:cubicBezTo>
                  <a:pt x="114" y="7"/>
                  <a:pt x="117" y="6"/>
                  <a:pt x="122" y="6"/>
                </a:cubicBezTo>
                <a:cubicBezTo>
                  <a:pt x="124" y="6"/>
                  <a:pt x="123" y="6"/>
                  <a:pt x="126" y="6"/>
                </a:cubicBezTo>
                <a:cubicBezTo>
                  <a:pt x="127" y="6"/>
                  <a:pt x="123" y="6"/>
                  <a:pt x="125" y="5"/>
                </a:cubicBezTo>
                <a:cubicBezTo>
                  <a:pt x="128" y="5"/>
                  <a:pt x="125" y="6"/>
                  <a:pt x="127" y="5"/>
                </a:cubicBezTo>
                <a:cubicBezTo>
                  <a:pt x="130" y="5"/>
                  <a:pt x="131" y="5"/>
                  <a:pt x="132" y="5"/>
                </a:cubicBezTo>
                <a:cubicBezTo>
                  <a:pt x="138" y="5"/>
                  <a:pt x="144" y="5"/>
                  <a:pt x="151" y="4"/>
                </a:cubicBezTo>
                <a:cubicBezTo>
                  <a:pt x="153" y="4"/>
                  <a:pt x="148" y="4"/>
                  <a:pt x="150" y="4"/>
                </a:cubicBezTo>
                <a:cubicBezTo>
                  <a:pt x="153" y="4"/>
                  <a:pt x="162" y="4"/>
                  <a:pt x="164" y="3"/>
                </a:cubicBezTo>
                <a:cubicBezTo>
                  <a:pt x="171" y="3"/>
                  <a:pt x="175" y="3"/>
                  <a:pt x="184" y="3"/>
                </a:cubicBezTo>
                <a:cubicBezTo>
                  <a:pt x="186" y="3"/>
                  <a:pt x="184" y="3"/>
                  <a:pt x="185" y="3"/>
                </a:cubicBezTo>
                <a:cubicBezTo>
                  <a:pt x="190" y="2"/>
                  <a:pt x="193" y="3"/>
                  <a:pt x="199" y="2"/>
                </a:cubicBezTo>
                <a:cubicBezTo>
                  <a:pt x="202" y="2"/>
                  <a:pt x="209" y="2"/>
                  <a:pt x="213" y="2"/>
                </a:cubicBezTo>
                <a:cubicBezTo>
                  <a:pt x="214" y="2"/>
                  <a:pt x="210" y="2"/>
                  <a:pt x="207" y="2"/>
                </a:cubicBezTo>
                <a:cubicBezTo>
                  <a:pt x="209" y="2"/>
                  <a:pt x="214" y="2"/>
                  <a:pt x="216" y="2"/>
                </a:cubicBezTo>
                <a:cubicBezTo>
                  <a:pt x="232" y="1"/>
                  <a:pt x="245" y="1"/>
                  <a:pt x="264" y="1"/>
                </a:cubicBezTo>
                <a:cubicBezTo>
                  <a:pt x="267" y="1"/>
                  <a:pt x="268" y="1"/>
                  <a:pt x="270" y="1"/>
                </a:cubicBezTo>
                <a:cubicBezTo>
                  <a:pt x="271" y="1"/>
                  <a:pt x="271" y="1"/>
                  <a:pt x="270" y="1"/>
                </a:cubicBezTo>
                <a:cubicBezTo>
                  <a:pt x="281" y="1"/>
                  <a:pt x="304" y="3"/>
                  <a:pt x="310" y="3"/>
                </a:cubicBezTo>
                <a:cubicBezTo>
                  <a:pt x="313" y="3"/>
                  <a:pt x="309" y="3"/>
                  <a:pt x="311" y="3"/>
                </a:cubicBezTo>
                <a:cubicBezTo>
                  <a:pt x="315" y="4"/>
                  <a:pt x="321" y="5"/>
                  <a:pt x="324" y="5"/>
                </a:cubicBezTo>
                <a:cubicBezTo>
                  <a:pt x="327" y="5"/>
                  <a:pt x="329" y="6"/>
                  <a:pt x="332" y="7"/>
                </a:cubicBezTo>
                <a:cubicBezTo>
                  <a:pt x="335" y="8"/>
                  <a:pt x="338" y="9"/>
                  <a:pt x="341" y="11"/>
                </a:cubicBezTo>
                <a:cubicBezTo>
                  <a:pt x="341" y="12"/>
                  <a:pt x="342" y="12"/>
                  <a:pt x="342" y="13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5"/>
                  <a:pt x="344" y="16"/>
                  <a:pt x="344" y="16"/>
                </a:cubicBezTo>
                <a:cubicBezTo>
                  <a:pt x="345" y="18"/>
                  <a:pt x="345" y="19"/>
                  <a:pt x="346" y="20"/>
                </a:cubicBezTo>
                <a:cubicBezTo>
                  <a:pt x="346" y="23"/>
                  <a:pt x="347" y="25"/>
                  <a:pt x="347" y="27"/>
                </a:cubicBezTo>
                <a:cubicBezTo>
                  <a:pt x="348" y="30"/>
                  <a:pt x="348" y="33"/>
                  <a:pt x="348" y="34"/>
                </a:cubicBezTo>
                <a:cubicBezTo>
                  <a:pt x="349" y="38"/>
                  <a:pt x="349" y="46"/>
                  <a:pt x="349" y="52"/>
                </a:cubicBezTo>
                <a:cubicBezTo>
                  <a:pt x="351" y="85"/>
                  <a:pt x="351" y="118"/>
                  <a:pt x="350" y="152"/>
                </a:cubicBezTo>
                <a:close/>
                <a:moveTo>
                  <a:pt x="148" y="5"/>
                </a:moveTo>
                <a:cubicBezTo>
                  <a:pt x="143" y="5"/>
                  <a:pt x="141" y="5"/>
                  <a:pt x="135" y="5"/>
                </a:cubicBezTo>
                <a:cubicBezTo>
                  <a:pt x="133" y="6"/>
                  <a:pt x="132" y="6"/>
                  <a:pt x="128" y="6"/>
                </a:cubicBezTo>
                <a:cubicBezTo>
                  <a:pt x="128" y="6"/>
                  <a:pt x="119" y="6"/>
                  <a:pt x="120" y="7"/>
                </a:cubicBezTo>
                <a:cubicBezTo>
                  <a:pt x="124" y="7"/>
                  <a:pt x="127" y="7"/>
                  <a:pt x="129" y="7"/>
                </a:cubicBezTo>
                <a:cubicBezTo>
                  <a:pt x="131" y="6"/>
                  <a:pt x="129" y="6"/>
                  <a:pt x="130" y="6"/>
                </a:cubicBezTo>
                <a:cubicBezTo>
                  <a:pt x="135" y="6"/>
                  <a:pt x="143" y="6"/>
                  <a:pt x="149" y="5"/>
                </a:cubicBezTo>
                <a:cubicBezTo>
                  <a:pt x="149" y="5"/>
                  <a:pt x="147" y="5"/>
                  <a:pt x="148" y="5"/>
                </a:cubicBezTo>
                <a:close/>
                <a:moveTo>
                  <a:pt x="149" y="5"/>
                </a:move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1" y="5"/>
                  <a:pt x="149" y="5"/>
                </a:cubicBezTo>
                <a:close/>
                <a:moveTo>
                  <a:pt x="156" y="14"/>
                </a:move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8AC2D7-9395-4488-BD6F-78D796674062}"/>
              </a:ext>
            </a:extLst>
          </p:cNvPr>
          <p:cNvSpPr txBox="1"/>
          <p:nvPr/>
        </p:nvSpPr>
        <p:spPr>
          <a:xfrm>
            <a:off x="2183679" y="1443336"/>
            <a:ext cx="1818860" cy="34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AD2A2"/>
                </a:solidFill>
              </a:rPr>
              <a:t>compression ratio</a:t>
            </a:r>
          </a:p>
        </p:txBody>
      </p:sp>
    </p:spTree>
    <p:extLst>
      <p:ext uri="{BB962C8B-B14F-4D97-AF65-F5344CB8AC3E}">
        <p14:creationId xmlns:p14="http://schemas.microsoft.com/office/powerpoint/2010/main" val="12113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726C-34CF-4A44-9B40-8C8D953C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 nuggets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D3334E-2F60-4330-B8FB-15FD56B0A246}"/>
              </a:ext>
            </a:extLst>
          </p:cNvPr>
          <p:cNvSpPr/>
          <p:nvPr/>
        </p:nvSpPr>
        <p:spPr>
          <a:xfrm>
            <a:off x="5927988" y="3619544"/>
            <a:ext cx="2264583" cy="320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Transformer Encoder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E44AFF-CC29-4967-A1D5-D99BF713247B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7060280" y="3939602"/>
            <a:ext cx="0" cy="2334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C8A97C-0BBE-44BD-B95A-3630958E5C5A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flipV="1">
            <a:off x="7060280" y="3419718"/>
            <a:ext cx="0" cy="1998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1FACC8B-70B2-4F13-84A9-ABD99DEA6A01}"/>
              </a:ext>
            </a:extLst>
          </p:cNvPr>
          <p:cNvGrpSpPr/>
          <p:nvPr/>
        </p:nvGrpSpPr>
        <p:grpSpPr>
          <a:xfrm>
            <a:off x="5884681" y="3145155"/>
            <a:ext cx="2351197" cy="274563"/>
            <a:chOff x="3543061" y="5071656"/>
            <a:chExt cx="1767275" cy="2063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713A21-E197-4C13-B9C2-B0B01F16259D}"/>
                </a:ext>
              </a:extLst>
            </p:cNvPr>
            <p:cNvSpPr/>
            <p:nvPr/>
          </p:nvSpPr>
          <p:spPr>
            <a:xfrm>
              <a:off x="3543061" y="5071656"/>
              <a:ext cx="1767275" cy="2063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AEBE82-A973-48BE-9D70-315EBD7F1CDE}"/>
                </a:ext>
              </a:extLst>
            </p:cNvPr>
            <p:cNvSpPr/>
            <p:nvPr/>
          </p:nvSpPr>
          <p:spPr>
            <a:xfrm>
              <a:off x="3877464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1E066D-94AF-4966-A9D7-9FDFE29B222F}"/>
                </a:ext>
              </a:extLst>
            </p:cNvPr>
            <p:cNvSpPr/>
            <p:nvPr/>
          </p:nvSpPr>
          <p:spPr>
            <a:xfrm>
              <a:off x="4127181" y="5115532"/>
              <a:ext cx="123825" cy="123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28FBA3-B324-4594-BAA4-D5AE36114693}"/>
                </a:ext>
              </a:extLst>
            </p:cNvPr>
            <p:cNvSpPr/>
            <p:nvPr/>
          </p:nvSpPr>
          <p:spPr>
            <a:xfrm>
              <a:off x="4376898" y="5115532"/>
              <a:ext cx="123825" cy="12382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E59B3-DE9A-445A-9041-BC71891D3D8B}"/>
                </a:ext>
              </a:extLst>
            </p:cNvPr>
            <p:cNvSpPr/>
            <p:nvPr/>
          </p:nvSpPr>
          <p:spPr>
            <a:xfrm>
              <a:off x="4626615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99BD6-2EDE-4777-8A23-10B5AEEB1D08}"/>
                </a:ext>
              </a:extLst>
            </p:cNvPr>
            <p:cNvSpPr/>
            <p:nvPr/>
          </p:nvSpPr>
          <p:spPr>
            <a:xfrm>
              <a:off x="4876332" y="5115532"/>
              <a:ext cx="123825" cy="1238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0D8C1A-55B0-4D1F-8C3A-E194A76206B1}"/>
                </a:ext>
              </a:extLst>
            </p:cNvPr>
            <p:cNvSpPr/>
            <p:nvPr/>
          </p:nvSpPr>
          <p:spPr>
            <a:xfrm>
              <a:off x="5126050" y="5115532"/>
              <a:ext cx="123825" cy="1238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80371B-F684-4F45-914D-12863CF2885F}"/>
                </a:ext>
              </a:extLst>
            </p:cNvPr>
            <p:cNvSpPr/>
            <p:nvPr/>
          </p:nvSpPr>
          <p:spPr>
            <a:xfrm>
              <a:off x="3627747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9CE0C5-CDB0-4993-905A-9511C0A3010D}"/>
              </a:ext>
            </a:extLst>
          </p:cNvPr>
          <p:cNvSpPr txBox="1"/>
          <p:nvPr/>
        </p:nvSpPr>
        <p:spPr>
          <a:xfrm>
            <a:off x="5716565" y="4102541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29127-02E9-4794-82A1-7EF521F46ED4}"/>
              </a:ext>
            </a:extLst>
          </p:cNvPr>
          <p:cNvGrpSpPr/>
          <p:nvPr/>
        </p:nvGrpSpPr>
        <p:grpSpPr>
          <a:xfrm>
            <a:off x="6202119" y="2277992"/>
            <a:ext cx="1139605" cy="873372"/>
            <a:chOff x="4651887" y="2243564"/>
            <a:chExt cx="1139605" cy="873372"/>
          </a:xfrm>
        </p:grpSpPr>
        <p:sp>
          <p:nvSpPr>
            <p:cNvPr id="18" name="Rectangle: Rounded Corners 69">
              <a:extLst>
                <a:ext uri="{FF2B5EF4-FFF2-40B4-BE49-F238E27FC236}">
                  <a16:creationId xmlns:a16="http://schemas.microsoft.com/office/drawing/2014/main" id="{F82C00DA-30F6-464A-B00C-C7313696B20F}"/>
                </a:ext>
              </a:extLst>
            </p:cNvPr>
            <p:cNvSpPr/>
            <p:nvPr/>
          </p:nvSpPr>
          <p:spPr>
            <a:xfrm>
              <a:off x="4651887" y="2605919"/>
              <a:ext cx="989086" cy="154426"/>
            </a:xfrm>
            <a:custGeom>
              <a:avLst/>
              <a:gdLst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946620 w 1083371"/>
                <a:gd name="connsiteY2" fmla="*/ 0 h 820490"/>
                <a:gd name="connsiteX3" fmla="*/ 1083371 w 1083371"/>
                <a:gd name="connsiteY3" fmla="*/ 136751 h 820490"/>
                <a:gd name="connsiteX4" fmla="*/ 1083371 w 1083371"/>
                <a:gd name="connsiteY4" fmla="*/ 683739 h 820490"/>
                <a:gd name="connsiteX5" fmla="*/ 946620 w 1083371"/>
                <a:gd name="connsiteY5" fmla="*/ 820490 h 820490"/>
                <a:gd name="connsiteX6" fmla="*/ 136751 w 1083371"/>
                <a:gd name="connsiteY6" fmla="*/ 820490 h 820490"/>
                <a:gd name="connsiteX7" fmla="*/ 0 w 1083371"/>
                <a:gd name="connsiteY7" fmla="*/ 683739 h 820490"/>
                <a:gd name="connsiteX8" fmla="*/ 0 w 1083371"/>
                <a:gd name="connsiteY8" fmla="*/ 136751 h 820490"/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1083371 w 1083371"/>
                <a:gd name="connsiteY2" fmla="*/ 136751 h 820490"/>
                <a:gd name="connsiteX3" fmla="*/ 1083371 w 1083371"/>
                <a:gd name="connsiteY3" fmla="*/ 683739 h 820490"/>
                <a:gd name="connsiteX4" fmla="*/ 946620 w 1083371"/>
                <a:gd name="connsiteY4" fmla="*/ 820490 h 820490"/>
                <a:gd name="connsiteX5" fmla="*/ 136751 w 1083371"/>
                <a:gd name="connsiteY5" fmla="*/ 820490 h 820490"/>
                <a:gd name="connsiteX6" fmla="*/ 0 w 1083371"/>
                <a:gd name="connsiteY6" fmla="*/ 683739 h 820490"/>
                <a:gd name="connsiteX7" fmla="*/ 0 w 1083371"/>
                <a:gd name="connsiteY7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7" fmla="*/ 228191 w 1083371"/>
                <a:gd name="connsiteY7" fmla="*/ 91440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0" fmla="*/ 0 w 946620"/>
                <a:gd name="connsiteY0" fmla="*/ 0 h 820490"/>
                <a:gd name="connsiteX1" fmla="*/ 946620 w 946620"/>
                <a:gd name="connsiteY1" fmla="*/ 136751 h 820490"/>
                <a:gd name="connsiteX2" fmla="*/ 946620 w 946620"/>
                <a:gd name="connsiteY2" fmla="*/ 683739 h 820490"/>
                <a:gd name="connsiteX3" fmla="*/ 809869 w 946620"/>
                <a:gd name="connsiteY3" fmla="*/ 820490 h 820490"/>
                <a:gd name="connsiteX4" fmla="*/ 0 w 946620"/>
                <a:gd name="connsiteY4" fmla="*/ 820490 h 820490"/>
                <a:gd name="connsiteX0" fmla="*/ 946620 w 946620"/>
                <a:gd name="connsiteY0" fmla="*/ 0 h 683739"/>
                <a:gd name="connsiteX1" fmla="*/ 946620 w 946620"/>
                <a:gd name="connsiteY1" fmla="*/ 546988 h 683739"/>
                <a:gd name="connsiteX2" fmla="*/ 809869 w 946620"/>
                <a:gd name="connsiteY2" fmla="*/ 683739 h 683739"/>
                <a:gd name="connsiteX3" fmla="*/ 0 w 946620"/>
                <a:gd name="connsiteY3" fmla="*/ 683739 h 683739"/>
                <a:gd name="connsiteX0" fmla="*/ 946620 w 946620"/>
                <a:gd name="connsiteY0" fmla="*/ 0 h 136751"/>
                <a:gd name="connsiteX1" fmla="*/ 809869 w 946620"/>
                <a:gd name="connsiteY1" fmla="*/ 136751 h 136751"/>
                <a:gd name="connsiteX2" fmla="*/ 0 w 946620"/>
                <a:gd name="connsiteY2" fmla="*/ 136751 h 1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20" h="136751">
                  <a:moveTo>
                    <a:pt x="946620" y="0"/>
                  </a:moveTo>
                  <a:cubicBezTo>
                    <a:pt x="946620" y="75525"/>
                    <a:pt x="885394" y="136751"/>
                    <a:pt x="809869" y="136751"/>
                  </a:cubicBezTo>
                  <a:lnTo>
                    <a:pt x="0" y="136751"/>
                  </a:ln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502AF2-7538-48A5-A3B4-010E7AE63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973" y="2243564"/>
              <a:ext cx="0" cy="873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C3A3F4C-4118-4C4C-8957-8D6080FE2C67}"/>
                </a:ext>
              </a:extLst>
            </p:cNvPr>
            <p:cNvGrpSpPr/>
            <p:nvPr/>
          </p:nvGrpSpPr>
          <p:grpSpPr>
            <a:xfrm>
              <a:off x="5490453" y="2406093"/>
              <a:ext cx="301039" cy="301039"/>
              <a:chOff x="2494522" y="3719972"/>
              <a:chExt cx="204866" cy="20486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D0D5FF-B5A2-4ED8-AFEE-DA3D4C311A6A}"/>
                  </a:ext>
                </a:extLst>
              </p:cNvPr>
              <p:cNvSpPr/>
              <p:nvPr/>
            </p:nvSpPr>
            <p:spPr>
              <a:xfrm>
                <a:off x="2494522" y="3719972"/>
                <a:ext cx="204866" cy="204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E403F70-2D9D-4667-A7C5-28590F652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053" y="3771506"/>
                <a:ext cx="131804" cy="131804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FB34C7-E4BA-43C8-891E-F904A7D919CE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982042" y="2957294"/>
            <a:ext cx="0" cy="1946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9A9D84-0AFD-400F-9CA5-999C08914084}"/>
              </a:ext>
            </a:extLst>
          </p:cNvPr>
          <p:cNvSpPr/>
          <p:nvPr/>
        </p:nvSpPr>
        <p:spPr>
          <a:xfrm>
            <a:off x="5546076" y="2632252"/>
            <a:ext cx="871931" cy="325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Logits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5C5947-CADF-44FD-9C79-5EB8444ED0EC}"/>
              </a:ext>
            </a:extLst>
          </p:cNvPr>
          <p:cNvGrpSpPr/>
          <p:nvPr/>
        </p:nvGrpSpPr>
        <p:grpSpPr>
          <a:xfrm>
            <a:off x="6882016" y="2008376"/>
            <a:ext cx="642254" cy="269616"/>
            <a:chOff x="2904293" y="3220318"/>
            <a:chExt cx="491607" cy="20637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5F509E0-E059-4857-8684-1846401966E4}"/>
                </a:ext>
              </a:extLst>
            </p:cNvPr>
            <p:cNvSpPr/>
            <p:nvPr/>
          </p:nvSpPr>
          <p:spPr>
            <a:xfrm>
              <a:off x="2904293" y="3220318"/>
              <a:ext cx="491607" cy="206375"/>
            </a:xfrm>
            <a:prstGeom prst="roundRect">
              <a:avLst/>
            </a:prstGeom>
            <a:solidFill>
              <a:srgbClr val="F8D8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4DAFD3-9385-4745-AC68-23F120A824AF}"/>
                </a:ext>
              </a:extLst>
            </p:cNvPr>
            <p:cNvSpPr/>
            <p:nvPr/>
          </p:nvSpPr>
          <p:spPr>
            <a:xfrm>
              <a:off x="2963728" y="3264194"/>
              <a:ext cx="123825" cy="1238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464EA6-5B41-45C3-BE52-A1C11BA4334F}"/>
                </a:ext>
              </a:extLst>
            </p:cNvPr>
            <p:cNvSpPr/>
            <p:nvPr/>
          </p:nvSpPr>
          <p:spPr>
            <a:xfrm>
              <a:off x="3221686" y="3264194"/>
              <a:ext cx="123825" cy="123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CA72D2B-487F-4B70-A757-C549FF8EA509}"/>
              </a:ext>
            </a:extLst>
          </p:cNvPr>
          <p:cNvSpPr txBox="1"/>
          <p:nvPr/>
        </p:nvSpPr>
        <p:spPr>
          <a:xfrm>
            <a:off x="7584090" y="1912743"/>
            <a:ext cx="12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“nuggets”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B8202D-75D8-4BF2-8EB2-7F7FC98F4D32}"/>
              </a:ext>
            </a:extLst>
          </p:cNvPr>
          <p:cNvGrpSpPr/>
          <p:nvPr/>
        </p:nvGrpSpPr>
        <p:grpSpPr>
          <a:xfrm>
            <a:off x="5972118" y="1153242"/>
            <a:ext cx="1769892" cy="853697"/>
            <a:chOff x="5533738" y="1038684"/>
            <a:chExt cx="1769892" cy="85369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EC05641-0F71-43AD-80B2-528EFF0F0F16}"/>
                </a:ext>
              </a:extLst>
            </p:cNvPr>
            <p:cNvSpPr/>
            <p:nvPr/>
          </p:nvSpPr>
          <p:spPr>
            <a:xfrm>
              <a:off x="5650091" y="1274554"/>
              <a:ext cx="1653539" cy="3444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6EE05A-357C-4BE4-BE20-E80D27D744B0}"/>
                </a:ext>
              </a:extLst>
            </p:cNvPr>
            <p:cNvSpPr/>
            <p:nvPr/>
          </p:nvSpPr>
          <p:spPr>
            <a:xfrm>
              <a:off x="5591914" y="1354046"/>
              <a:ext cx="1653539" cy="344495"/>
            </a:xfrm>
            <a:prstGeom prst="roundRect">
              <a:avLst>
                <a:gd name="adj" fmla="val 1805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072D821-39BE-42E7-9B10-072ECB86B54E}"/>
                </a:ext>
              </a:extLst>
            </p:cNvPr>
            <p:cNvSpPr/>
            <p:nvPr/>
          </p:nvSpPr>
          <p:spPr>
            <a:xfrm>
              <a:off x="5533738" y="1429761"/>
              <a:ext cx="1664243" cy="344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Decoder Layers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885A7EF-01BB-4922-8A9D-B48E915C7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4416" y="1771267"/>
              <a:ext cx="0" cy="12111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DDCCA10-0D0C-45DC-8B40-273F80A8EB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3664" y="1038684"/>
              <a:ext cx="1" cy="2259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CEC7A12-F055-4E97-BF8B-1AB4DFC55D67}"/>
              </a:ext>
            </a:extLst>
          </p:cNvPr>
          <p:cNvSpPr txBox="1"/>
          <p:nvPr/>
        </p:nvSpPr>
        <p:spPr>
          <a:xfrm>
            <a:off x="5832215" y="764606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A1ADA8-F6F3-4C6A-8B14-C7329568A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919" y="1390650"/>
            <a:ext cx="4651468" cy="30775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Autoencoding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Decoding with x-attn to nuggets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Alternatively, machine translation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Nugget selection is not differentiable!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32BC3-22DA-4ADC-9D02-1E1F35F3BBD8}"/>
              </a:ext>
            </a:extLst>
          </p:cNvPr>
          <p:cNvSpPr txBox="1"/>
          <p:nvPr/>
        </p:nvSpPr>
        <p:spPr>
          <a:xfrm>
            <a:off x="6383617" y="792467"/>
            <a:ext cx="160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我思，故我在。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1C6C369-9BEF-49FA-8D50-387B3FF4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00" y="2676179"/>
            <a:ext cx="452615" cy="2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uiExpand="1" build="p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2481637-D45A-415C-B2C8-7D90DC49CFE0}"/>
              </a:ext>
            </a:extLst>
          </p:cNvPr>
          <p:cNvGrpSpPr/>
          <p:nvPr/>
        </p:nvGrpSpPr>
        <p:grpSpPr>
          <a:xfrm>
            <a:off x="5486167" y="1606788"/>
            <a:ext cx="588587" cy="1025695"/>
            <a:chOff x="5821264" y="1630224"/>
            <a:chExt cx="588587" cy="1025695"/>
          </a:xfrm>
        </p:grpSpPr>
        <p:sp>
          <p:nvSpPr>
            <p:cNvPr id="43" name="Rectangle: Rounded Corners 94">
              <a:extLst>
                <a:ext uri="{FF2B5EF4-FFF2-40B4-BE49-F238E27FC236}">
                  <a16:creationId xmlns:a16="http://schemas.microsoft.com/office/drawing/2014/main" id="{2C7B9D4E-8E70-4D01-A220-C6E27B0506D8}"/>
                </a:ext>
              </a:extLst>
            </p:cNvPr>
            <p:cNvSpPr/>
            <p:nvPr/>
          </p:nvSpPr>
          <p:spPr>
            <a:xfrm>
              <a:off x="5977948" y="1630224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D2F6FBC-0306-407F-9E70-9DDC2770F63F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6136694" y="1630224"/>
              <a:ext cx="273157" cy="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: Rounded Corners 94">
              <a:extLst>
                <a:ext uri="{FF2B5EF4-FFF2-40B4-BE49-F238E27FC236}">
                  <a16:creationId xmlns:a16="http://schemas.microsoft.com/office/drawing/2014/main" id="{BE9E6817-F4F3-4641-9259-4C648175C3BF}"/>
                </a:ext>
              </a:extLst>
            </p:cNvPr>
            <p:cNvSpPr/>
            <p:nvPr/>
          </p:nvSpPr>
          <p:spPr>
            <a:xfrm>
              <a:off x="5977948" y="1709717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2FF513D-3787-4385-948A-DB3B1437106C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6136694" y="1709717"/>
              <a:ext cx="214980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: Rounded Corners 94">
              <a:extLst>
                <a:ext uri="{FF2B5EF4-FFF2-40B4-BE49-F238E27FC236}">
                  <a16:creationId xmlns:a16="http://schemas.microsoft.com/office/drawing/2014/main" id="{84F77FB3-EDD3-4D59-BF4F-A6FEB6283223}"/>
                </a:ext>
              </a:extLst>
            </p:cNvPr>
            <p:cNvSpPr/>
            <p:nvPr/>
          </p:nvSpPr>
          <p:spPr>
            <a:xfrm>
              <a:off x="5977948" y="1785431"/>
              <a:ext cx="158746" cy="870488"/>
            </a:xfrm>
            <a:custGeom>
              <a:avLst/>
              <a:gdLst>
                <a:gd name="connsiteX0" fmla="*/ 0 w 952805"/>
                <a:gd name="connsiteY0" fmla="*/ 158804 h 1211320"/>
                <a:gd name="connsiteX1" fmla="*/ 158804 w 952805"/>
                <a:gd name="connsiteY1" fmla="*/ 0 h 1211320"/>
                <a:gd name="connsiteX2" fmla="*/ 794001 w 952805"/>
                <a:gd name="connsiteY2" fmla="*/ 0 h 1211320"/>
                <a:gd name="connsiteX3" fmla="*/ 952805 w 952805"/>
                <a:gd name="connsiteY3" fmla="*/ 158804 h 1211320"/>
                <a:gd name="connsiteX4" fmla="*/ 952805 w 952805"/>
                <a:gd name="connsiteY4" fmla="*/ 1052516 h 1211320"/>
                <a:gd name="connsiteX5" fmla="*/ 794001 w 952805"/>
                <a:gd name="connsiteY5" fmla="*/ 1211320 h 1211320"/>
                <a:gd name="connsiteX6" fmla="*/ 158804 w 952805"/>
                <a:gd name="connsiteY6" fmla="*/ 1211320 h 1211320"/>
                <a:gd name="connsiteX7" fmla="*/ 0 w 952805"/>
                <a:gd name="connsiteY7" fmla="*/ 1052516 h 1211320"/>
                <a:gd name="connsiteX8" fmla="*/ 0 w 952805"/>
                <a:gd name="connsiteY8" fmla="*/ 158804 h 1211320"/>
                <a:gd name="connsiteX0" fmla="*/ 952805 w 1044245"/>
                <a:gd name="connsiteY0" fmla="*/ 1052516 h 1211320"/>
                <a:gd name="connsiteX1" fmla="*/ 794001 w 1044245"/>
                <a:gd name="connsiteY1" fmla="*/ 1211320 h 1211320"/>
                <a:gd name="connsiteX2" fmla="*/ 158804 w 1044245"/>
                <a:gd name="connsiteY2" fmla="*/ 1211320 h 1211320"/>
                <a:gd name="connsiteX3" fmla="*/ 0 w 1044245"/>
                <a:gd name="connsiteY3" fmla="*/ 1052516 h 1211320"/>
                <a:gd name="connsiteX4" fmla="*/ 0 w 1044245"/>
                <a:gd name="connsiteY4" fmla="*/ 158804 h 1211320"/>
                <a:gd name="connsiteX5" fmla="*/ 158804 w 1044245"/>
                <a:gd name="connsiteY5" fmla="*/ 0 h 1211320"/>
                <a:gd name="connsiteX6" fmla="*/ 794001 w 1044245"/>
                <a:gd name="connsiteY6" fmla="*/ 0 h 1211320"/>
                <a:gd name="connsiteX7" fmla="*/ 952805 w 1044245"/>
                <a:gd name="connsiteY7" fmla="*/ 158804 h 1211320"/>
                <a:gd name="connsiteX8" fmla="*/ 1044245 w 1044245"/>
                <a:gd name="connsiteY8" fmla="*/ 1143956 h 1211320"/>
                <a:gd name="connsiteX0" fmla="*/ 952805 w 952805"/>
                <a:gd name="connsiteY0" fmla="*/ 1052516 h 1211320"/>
                <a:gd name="connsiteX1" fmla="*/ 794001 w 952805"/>
                <a:gd name="connsiteY1" fmla="*/ 1211320 h 1211320"/>
                <a:gd name="connsiteX2" fmla="*/ 158804 w 952805"/>
                <a:gd name="connsiteY2" fmla="*/ 1211320 h 1211320"/>
                <a:gd name="connsiteX3" fmla="*/ 0 w 952805"/>
                <a:gd name="connsiteY3" fmla="*/ 1052516 h 1211320"/>
                <a:gd name="connsiteX4" fmla="*/ 0 w 952805"/>
                <a:gd name="connsiteY4" fmla="*/ 158804 h 1211320"/>
                <a:gd name="connsiteX5" fmla="*/ 158804 w 952805"/>
                <a:gd name="connsiteY5" fmla="*/ 0 h 1211320"/>
                <a:gd name="connsiteX6" fmla="*/ 794001 w 952805"/>
                <a:gd name="connsiteY6" fmla="*/ 0 h 1211320"/>
                <a:gd name="connsiteX7" fmla="*/ 952805 w 952805"/>
                <a:gd name="connsiteY7" fmla="*/ 158804 h 1211320"/>
                <a:gd name="connsiteX0" fmla="*/ 794001 w 952805"/>
                <a:gd name="connsiteY0" fmla="*/ 1211320 h 1211320"/>
                <a:gd name="connsiteX1" fmla="*/ 158804 w 952805"/>
                <a:gd name="connsiteY1" fmla="*/ 1211320 h 1211320"/>
                <a:gd name="connsiteX2" fmla="*/ 0 w 952805"/>
                <a:gd name="connsiteY2" fmla="*/ 1052516 h 1211320"/>
                <a:gd name="connsiteX3" fmla="*/ 0 w 952805"/>
                <a:gd name="connsiteY3" fmla="*/ 158804 h 1211320"/>
                <a:gd name="connsiteX4" fmla="*/ 158804 w 952805"/>
                <a:gd name="connsiteY4" fmla="*/ 0 h 1211320"/>
                <a:gd name="connsiteX5" fmla="*/ 794001 w 952805"/>
                <a:gd name="connsiteY5" fmla="*/ 0 h 1211320"/>
                <a:gd name="connsiteX6" fmla="*/ 952805 w 952805"/>
                <a:gd name="connsiteY6" fmla="*/ 158804 h 1211320"/>
                <a:gd name="connsiteX0" fmla="*/ 158804 w 952805"/>
                <a:gd name="connsiteY0" fmla="*/ 1211320 h 1211320"/>
                <a:gd name="connsiteX1" fmla="*/ 0 w 952805"/>
                <a:gd name="connsiteY1" fmla="*/ 1052516 h 1211320"/>
                <a:gd name="connsiteX2" fmla="*/ 0 w 952805"/>
                <a:gd name="connsiteY2" fmla="*/ 158804 h 1211320"/>
                <a:gd name="connsiteX3" fmla="*/ 158804 w 952805"/>
                <a:gd name="connsiteY3" fmla="*/ 0 h 1211320"/>
                <a:gd name="connsiteX4" fmla="*/ 794001 w 952805"/>
                <a:gd name="connsiteY4" fmla="*/ 0 h 1211320"/>
                <a:gd name="connsiteX5" fmla="*/ 952805 w 952805"/>
                <a:gd name="connsiteY5" fmla="*/ 158804 h 1211320"/>
                <a:gd name="connsiteX0" fmla="*/ 0 w 952805"/>
                <a:gd name="connsiteY0" fmla="*/ 1052516 h 1052516"/>
                <a:gd name="connsiteX1" fmla="*/ 0 w 952805"/>
                <a:gd name="connsiteY1" fmla="*/ 158804 h 1052516"/>
                <a:gd name="connsiteX2" fmla="*/ 158804 w 952805"/>
                <a:gd name="connsiteY2" fmla="*/ 0 h 1052516"/>
                <a:gd name="connsiteX3" fmla="*/ 794001 w 952805"/>
                <a:gd name="connsiteY3" fmla="*/ 0 h 1052516"/>
                <a:gd name="connsiteX4" fmla="*/ 952805 w 952805"/>
                <a:gd name="connsiteY4" fmla="*/ 158804 h 1052516"/>
                <a:gd name="connsiteX0" fmla="*/ 0 w 794001"/>
                <a:gd name="connsiteY0" fmla="*/ 1052516 h 1052516"/>
                <a:gd name="connsiteX1" fmla="*/ 0 w 794001"/>
                <a:gd name="connsiteY1" fmla="*/ 158804 h 1052516"/>
                <a:gd name="connsiteX2" fmla="*/ 158804 w 794001"/>
                <a:gd name="connsiteY2" fmla="*/ 0 h 1052516"/>
                <a:gd name="connsiteX3" fmla="*/ 794001 w 794001"/>
                <a:gd name="connsiteY3" fmla="*/ 0 h 1052516"/>
                <a:gd name="connsiteX0" fmla="*/ 0 w 407274"/>
                <a:gd name="connsiteY0" fmla="*/ 1055602 h 1055602"/>
                <a:gd name="connsiteX1" fmla="*/ 0 w 407274"/>
                <a:gd name="connsiteY1" fmla="*/ 161890 h 1055602"/>
                <a:gd name="connsiteX2" fmla="*/ 158804 w 407274"/>
                <a:gd name="connsiteY2" fmla="*/ 3086 h 1055602"/>
                <a:gd name="connsiteX3" fmla="*/ 407274 w 407274"/>
                <a:gd name="connsiteY3" fmla="*/ 0 h 1055602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6174 h 1052516"/>
                <a:gd name="connsiteX0" fmla="*/ 0 w 403555"/>
                <a:gd name="connsiteY0" fmla="*/ 1052516 h 1052516"/>
                <a:gd name="connsiteX1" fmla="*/ 0 w 403555"/>
                <a:gd name="connsiteY1" fmla="*/ 158804 h 1052516"/>
                <a:gd name="connsiteX2" fmla="*/ 158804 w 403555"/>
                <a:gd name="connsiteY2" fmla="*/ 0 h 1052516"/>
                <a:gd name="connsiteX3" fmla="*/ 403555 w 403555"/>
                <a:gd name="connsiteY3" fmla="*/ 1 h 1052516"/>
                <a:gd name="connsiteX0" fmla="*/ 0 w 158804"/>
                <a:gd name="connsiteY0" fmla="*/ 1052516 h 1052516"/>
                <a:gd name="connsiteX1" fmla="*/ 0 w 158804"/>
                <a:gd name="connsiteY1" fmla="*/ 158804 h 1052516"/>
                <a:gd name="connsiteX2" fmla="*/ 158804 w 158804"/>
                <a:gd name="connsiteY2" fmla="*/ 0 h 10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04" h="1052516">
                  <a:moveTo>
                    <a:pt x="0" y="1052516"/>
                  </a:moveTo>
                  <a:lnTo>
                    <a:pt x="0" y="158804"/>
                  </a:lnTo>
                  <a:cubicBezTo>
                    <a:pt x="0" y="71099"/>
                    <a:pt x="71099" y="0"/>
                    <a:pt x="158804" y="0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536EFE5-7106-46DC-8ACC-C0240D9C450E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>
              <a:off x="6136694" y="1785431"/>
              <a:ext cx="15680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D1F8DDA-F5EE-4917-AFF2-E6B260C9FA11}"/>
                </a:ext>
              </a:extLst>
            </p:cNvPr>
            <p:cNvGrpSpPr/>
            <p:nvPr/>
          </p:nvGrpSpPr>
          <p:grpSpPr>
            <a:xfrm>
              <a:off x="5821264" y="1954689"/>
              <a:ext cx="295764" cy="461666"/>
              <a:chOff x="1675060" y="3092596"/>
              <a:chExt cx="246656" cy="38501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98A60CB-03D7-472A-99D4-4E08424A5493}"/>
                  </a:ext>
                </a:extLst>
              </p:cNvPr>
              <p:cNvSpPr/>
              <p:nvPr/>
            </p:nvSpPr>
            <p:spPr>
              <a:xfrm>
                <a:off x="1716850" y="3193601"/>
                <a:ext cx="204866" cy="204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4C9E66-BE84-49E2-99A4-8984AE42062A}"/>
                  </a:ext>
                </a:extLst>
              </p:cNvPr>
              <p:cNvSpPr txBox="1"/>
              <p:nvPr/>
            </p:nvSpPr>
            <p:spPr>
              <a:xfrm>
                <a:off x="1675060" y="3092596"/>
                <a:ext cx="243420" cy="38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C726C-34CF-4A44-9B40-8C8D953C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Ensuring differentiability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D3334E-2F60-4330-B8FB-15FD56B0A246}"/>
              </a:ext>
            </a:extLst>
          </p:cNvPr>
          <p:cNvSpPr/>
          <p:nvPr/>
        </p:nvSpPr>
        <p:spPr>
          <a:xfrm>
            <a:off x="5927988" y="3619544"/>
            <a:ext cx="2264583" cy="3200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Transformer Encoder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E44AFF-CC29-4967-A1D5-D99BF713247B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7060280" y="3939602"/>
            <a:ext cx="0" cy="2334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C8A97C-0BBE-44BD-B95A-3630958E5C5A}"/>
              </a:ext>
            </a:extLst>
          </p:cNvPr>
          <p:cNvCxnSpPr>
            <a:cxnSpLocks/>
            <a:stCxn id="4" idx="0"/>
            <a:endCxn id="8" idx="2"/>
          </p:cNvCxnSpPr>
          <p:nvPr/>
        </p:nvCxnSpPr>
        <p:spPr>
          <a:xfrm flipV="1">
            <a:off x="7060280" y="3419718"/>
            <a:ext cx="0" cy="1998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1FACC8B-70B2-4F13-84A9-ABD99DEA6A01}"/>
              </a:ext>
            </a:extLst>
          </p:cNvPr>
          <p:cNvGrpSpPr/>
          <p:nvPr/>
        </p:nvGrpSpPr>
        <p:grpSpPr>
          <a:xfrm>
            <a:off x="5884681" y="3145155"/>
            <a:ext cx="2351197" cy="274563"/>
            <a:chOff x="3543061" y="5071656"/>
            <a:chExt cx="1767275" cy="2063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713A21-E197-4C13-B9C2-B0B01F16259D}"/>
                </a:ext>
              </a:extLst>
            </p:cNvPr>
            <p:cNvSpPr/>
            <p:nvPr/>
          </p:nvSpPr>
          <p:spPr>
            <a:xfrm>
              <a:off x="3543061" y="5071656"/>
              <a:ext cx="1767275" cy="2063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AEBE82-A973-48BE-9D70-315EBD7F1CDE}"/>
                </a:ext>
              </a:extLst>
            </p:cNvPr>
            <p:cNvSpPr/>
            <p:nvPr/>
          </p:nvSpPr>
          <p:spPr>
            <a:xfrm>
              <a:off x="3877464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1E066D-94AF-4966-A9D7-9FDFE29B222F}"/>
                </a:ext>
              </a:extLst>
            </p:cNvPr>
            <p:cNvSpPr/>
            <p:nvPr/>
          </p:nvSpPr>
          <p:spPr>
            <a:xfrm>
              <a:off x="4127181" y="5115532"/>
              <a:ext cx="123825" cy="123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28FBA3-B324-4594-BAA4-D5AE36114693}"/>
                </a:ext>
              </a:extLst>
            </p:cNvPr>
            <p:cNvSpPr/>
            <p:nvPr/>
          </p:nvSpPr>
          <p:spPr>
            <a:xfrm>
              <a:off x="4376898" y="5115532"/>
              <a:ext cx="123825" cy="12382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E59B3-DE9A-445A-9041-BC71891D3D8B}"/>
                </a:ext>
              </a:extLst>
            </p:cNvPr>
            <p:cNvSpPr/>
            <p:nvPr/>
          </p:nvSpPr>
          <p:spPr>
            <a:xfrm>
              <a:off x="4626615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99BD6-2EDE-4777-8A23-10B5AEEB1D08}"/>
                </a:ext>
              </a:extLst>
            </p:cNvPr>
            <p:cNvSpPr/>
            <p:nvPr/>
          </p:nvSpPr>
          <p:spPr>
            <a:xfrm>
              <a:off x="4876332" y="5115532"/>
              <a:ext cx="123825" cy="1238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0D8C1A-55B0-4D1F-8C3A-E194A76206B1}"/>
                </a:ext>
              </a:extLst>
            </p:cNvPr>
            <p:cNvSpPr/>
            <p:nvPr/>
          </p:nvSpPr>
          <p:spPr>
            <a:xfrm>
              <a:off x="5126050" y="5115532"/>
              <a:ext cx="123825" cy="1238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80371B-F684-4F45-914D-12863CF2885F}"/>
                </a:ext>
              </a:extLst>
            </p:cNvPr>
            <p:cNvSpPr/>
            <p:nvPr/>
          </p:nvSpPr>
          <p:spPr>
            <a:xfrm>
              <a:off x="3627747" y="5115532"/>
              <a:ext cx="123825" cy="1238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9CE0C5-CDB0-4993-905A-9511C0A3010D}"/>
              </a:ext>
            </a:extLst>
          </p:cNvPr>
          <p:cNvSpPr txBox="1"/>
          <p:nvPr/>
        </p:nvSpPr>
        <p:spPr>
          <a:xfrm>
            <a:off x="5716565" y="4102541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29127-02E9-4794-82A1-7EF521F46ED4}"/>
              </a:ext>
            </a:extLst>
          </p:cNvPr>
          <p:cNvGrpSpPr/>
          <p:nvPr/>
        </p:nvGrpSpPr>
        <p:grpSpPr>
          <a:xfrm>
            <a:off x="6202119" y="2277992"/>
            <a:ext cx="1139605" cy="873372"/>
            <a:chOff x="4651887" y="2243564"/>
            <a:chExt cx="1139605" cy="873372"/>
          </a:xfrm>
        </p:grpSpPr>
        <p:sp>
          <p:nvSpPr>
            <p:cNvPr id="18" name="Rectangle: Rounded Corners 69">
              <a:extLst>
                <a:ext uri="{FF2B5EF4-FFF2-40B4-BE49-F238E27FC236}">
                  <a16:creationId xmlns:a16="http://schemas.microsoft.com/office/drawing/2014/main" id="{F82C00DA-30F6-464A-B00C-C7313696B20F}"/>
                </a:ext>
              </a:extLst>
            </p:cNvPr>
            <p:cNvSpPr/>
            <p:nvPr/>
          </p:nvSpPr>
          <p:spPr>
            <a:xfrm>
              <a:off x="4651887" y="2605919"/>
              <a:ext cx="989086" cy="154426"/>
            </a:xfrm>
            <a:custGeom>
              <a:avLst/>
              <a:gdLst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946620 w 1083371"/>
                <a:gd name="connsiteY2" fmla="*/ 0 h 820490"/>
                <a:gd name="connsiteX3" fmla="*/ 1083371 w 1083371"/>
                <a:gd name="connsiteY3" fmla="*/ 136751 h 820490"/>
                <a:gd name="connsiteX4" fmla="*/ 1083371 w 1083371"/>
                <a:gd name="connsiteY4" fmla="*/ 683739 h 820490"/>
                <a:gd name="connsiteX5" fmla="*/ 946620 w 1083371"/>
                <a:gd name="connsiteY5" fmla="*/ 820490 h 820490"/>
                <a:gd name="connsiteX6" fmla="*/ 136751 w 1083371"/>
                <a:gd name="connsiteY6" fmla="*/ 820490 h 820490"/>
                <a:gd name="connsiteX7" fmla="*/ 0 w 1083371"/>
                <a:gd name="connsiteY7" fmla="*/ 683739 h 820490"/>
                <a:gd name="connsiteX8" fmla="*/ 0 w 1083371"/>
                <a:gd name="connsiteY8" fmla="*/ 136751 h 820490"/>
                <a:gd name="connsiteX0" fmla="*/ 0 w 1083371"/>
                <a:gd name="connsiteY0" fmla="*/ 136751 h 820490"/>
                <a:gd name="connsiteX1" fmla="*/ 136751 w 1083371"/>
                <a:gd name="connsiteY1" fmla="*/ 0 h 820490"/>
                <a:gd name="connsiteX2" fmla="*/ 1083371 w 1083371"/>
                <a:gd name="connsiteY2" fmla="*/ 136751 h 820490"/>
                <a:gd name="connsiteX3" fmla="*/ 1083371 w 1083371"/>
                <a:gd name="connsiteY3" fmla="*/ 683739 h 820490"/>
                <a:gd name="connsiteX4" fmla="*/ 946620 w 1083371"/>
                <a:gd name="connsiteY4" fmla="*/ 820490 h 820490"/>
                <a:gd name="connsiteX5" fmla="*/ 136751 w 1083371"/>
                <a:gd name="connsiteY5" fmla="*/ 820490 h 820490"/>
                <a:gd name="connsiteX6" fmla="*/ 0 w 1083371"/>
                <a:gd name="connsiteY6" fmla="*/ 683739 h 820490"/>
                <a:gd name="connsiteX7" fmla="*/ 0 w 1083371"/>
                <a:gd name="connsiteY7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7" fmla="*/ 228191 w 1083371"/>
                <a:gd name="connsiteY7" fmla="*/ 91440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6" fmla="*/ 0 w 1083371"/>
                <a:gd name="connsiteY6" fmla="*/ 136751 h 820490"/>
                <a:gd name="connsiteX0" fmla="*/ 136751 w 1083371"/>
                <a:gd name="connsiteY0" fmla="*/ 0 h 820490"/>
                <a:gd name="connsiteX1" fmla="*/ 1083371 w 1083371"/>
                <a:gd name="connsiteY1" fmla="*/ 136751 h 820490"/>
                <a:gd name="connsiteX2" fmla="*/ 1083371 w 1083371"/>
                <a:gd name="connsiteY2" fmla="*/ 683739 h 820490"/>
                <a:gd name="connsiteX3" fmla="*/ 946620 w 1083371"/>
                <a:gd name="connsiteY3" fmla="*/ 820490 h 820490"/>
                <a:gd name="connsiteX4" fmla="*/ 136751 w 1083371"/>
                <a:gd name="connsiteY4" fmla="*/ 820490 h 820490"/>
                <a:gd name="connsiteX5" fmla="*/ 0 w 1083371"/>
                <a:gd name="connsiteY5" fmla="*/ 683739 h 820490"/>
                <a:gd name="connsiteX0" fmla="*/ 0 w 946620"/>
                <a:gd name="connsiteY0" fmla="*/ 0 h 820490"/>
                <a:gd name="connsiteX1" fmla="*/ 946620 w 946620"/>
                <a:gd name="connsiteY1" fmla="*/ 136751 h 820490"/>
                <a:gd name="connsiteX2" fmla="*/ 946620 w 946620"/>
                <a:gd name="connsiteY2" fmla="*/ 683739 h 820490"/>
                <a:gd name="connsiteX3" fmla="*/ 809869 w 946620"/>
                <a:gd name="connsiteY3" fmla="*/ 820490 h 820490"/>
                <a:gd name="connsiteX4" fmla="*/ 0 w 946620"/>
                <a:gd name="connsiteY4" fmla="*/ 820490 h 820490"/>
                <a:gd name="connsiteX0" fmla="*/ 946620 w 946620"/>
                <a:gd name="connsiteY0" fmla="*/ 0 h 683739"/>
                <a:gd name="connsiteX1" fmla="*/ 946620 w 946620"/>
                <a:gd name="connsiteY1" fmla="*/ 546988 h 683739"/>
                <a:gd name="connsiteX2" fmla="*/ 809869 w 946620"/>
                <a:gd name="connsiteY2" fmla="*/ 683739 h 683739"/>
                <a:gd name="connsiteX3" fmla="*/ 0 w 946620"/>
                <a:gd name="connsiteY3" fmla="*/ 683739 h 683739"/>
                <a:gd name="connsiteX0" fmla="*/ 946620 w 946620"/>
                <a:gd name="connsiteY0" fmla="*/ 0 h 136751"/>
                <a:gd name="connsiteX1" fmla="*/ 809869 w 946620"/>
                <a:gd name="connsiteY1" fmla="*/ 136751 h 136751"/>
                <a:gd name="connsiteX2" fmla="*/ 0 w 946620"/>
                <a:gd name="connsiteY2" fmla="*/ 136751 h 13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20" h="136751">
                  <a:moveTo>
                    <a:pt x="946620" y="0"/>
                  </a:moveTo>
                  <a:cubicBezTo>
                    <a:pt x="946620" y="75525"/>
                    <a:pt x="885394" y="136751"/>
                    <a:pt x="809869" y="136751"/>
                  </a:cubicBezTo>
                  <a:lnTo>
                    <a:pt x="0" y="136751"/>
                  </a:ln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502AF2-7538-48A5-A3B4-010E7AE63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0973" y="2243564"/>
              <a:ext cx="0" cy="873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C3A3F4C-4118-4C4C-8957-8D6080FE2C67}"/>
                </a:ext>
              </a:extLst>
            </p:cNvPr>
            <p:cNvGrpSpPr/>
            <p:nvPr/>
          </p:nvGrpSpPr>
          <p:grpSpPr>
            <a:xfrm>
              <a:off x="5490453" y="2406093"/>
              <a:ext cx="301039" cy="301039"/>
              <a:chOff x="2494522" y="3719972"/>
              <a:chExt cx="204866" cy="20486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D0D5FF-B5A2-4ED8-AFEE-DA3D4C311A6A}"/>
                  </a:ext>
                </a:extLst>
              </p:cNvPr>
              <p:cNvSpPr/>
              <p:nvPr/>
            </p:nvSpPr>
            <p:spPr>
              <a:xfrm>
                <a:off x="2494522" y="3719972"/>
                <a:ext cx="204866" cy="2048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E403F70-2D9D-4667-A7C5-28590F652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053" y="3771506"/>
                <a:ext cx="131804" cy="131804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FB34C7-E4BA-43C8-891E-F904A7D919CE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982042" y="2957294"/>
            <a:ext cx="0" cy="1946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9A9D84-0AFD-400F-9CA5-999C08914084}"/>
              </a:ext>
            </a:extLst>
          </p:cNvPr>
          <p:cNvSpPr/>
          <p:nvPr/>
        </p:nvSpPr>
        <p:spPr>
          <a:xfrm>
            <a:off x="5546076" y="2632252"/>
            <a:ext cx="871931" cy="325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Logits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5C5947-CADF-44FD-9C79-5EB8444ED0EC}"/>
              </a:ext>
            </a:extLst>
          </p:cNvPr>
          <p:cNvGrpSpPr/>
          <p:nvPr/>
        </p:nvGrpSpPr>
        <p:grpSpPr>
          <a:xfrm>
            <a:off x="6882016" y="2008376"/>
            <a:ext cx="642254" cy="269616"/>
            <a:chOff x="2904293" y="3220318"/>
            <a:chExt cx="491607" cy="20637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5F509E0-E059-4857-8684-1846401966E4}"/>
                </a:ext>
              </a:extLst>
            </p:cNvPr>
            <p:cNvSpPr/>
            <p:nvPr/>
          </p:nvSpPr>
          <p:spPr>
            <a:xfrm>
              <a:off x="2904293" y="3220318"/>
              <a:ext cx="491607" cy="206375"/>
            </a:xfrm>
            <a:prstGeom prst="roundRect">
              <a:avLst/>
            </a:prstGeom>
            <a:solidFill>
              <a:srgbClr val="F8D8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4DAFD3-9385-4745-AC68-23F120A824AF}"/>
                </a:ext>
              </a:extLst>
            </p:cNvPr>
            <p:cNvSpPr/>
            <p:nvPr/>
          </p:nvSpPr>
          <p:spPr>
            <a:xfrm>
              <a:off x="2963728" y="3264194"/>
              <a:ext cx="123825" cy="1238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464EA6-5B41-45C3-BE52-A1C11BA4334F}"/>
                </a:ext>
              </a:extLst>
            </p:cNvPr>
            <p:cNvSpPr/>
            <p:nvPr/>
          </p:nvSpPr>
          <p:spPr>
            <a:xfrm>
              <a:off x="3221686" y="3264194"/>
              <a:ext cx="123825" cy="12382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CA72D2B-487F-4B70-A757-C549FF8EA509}"/>
              </a:ext>
            </a:extLst>
          </p:cNvPr>
          <p:cNvSpPr txBox="1"/>
          <p:nvPr/>
        </p:nvSpPr>
        <p:spPr>
          <a:xfrm>
            <a:off x="7584090" y="1912743"/>
            <a:ext cx="12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“nuggets”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B8202D-75D8-4BF2-8EB2-7F7FC98F4D32}"/>
              </a:ext>
            </a:extLst>
          </p:cNvPr>
          <p:cNvGrpSpPr/>
          <p:nvPr/>
        </p:nvGrpSpPr>
        <p:grpSpPr>
          <a:xfrm>
            <a:off x="5972118" y="1153242"/>
            <a:ext cx="1769892" cy="853697"/>
            <a:chOff x="5533738" y="1038684"/>
            <a:chExt cx="1769892" cy="85369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EC05641-0F71-43AD-80B2-528EFF0F0F16}"/>
                </a:ext>
              </a:extLst>
            </p:cNvPr>
            <p:cNvSpPr/>
            <p:nvPr/>
          </p:nvSpPr>
          <p:spPr>
            <a:xfrm>
              <a:off x="5650091" y="1274554"/>
              <a:ext cx="1653539" cy="3444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6EE05A-357C-4BE4-BE20-E80D27D744B0}"/>
                </a:ext>
              </a:extLst>
            </p:cNvPr>
            <p:cNvSpPr/>
            <p:nvPr/>
          </p:nvSpPr>
          <p:spPr>
            <a:xfrm>
              <a:off x="5591914" y="1354046"/>
              <a:ext cx="1653539" cy="344495"/>
            </a:xfrm>
            <a:prstGeom prst="roundRect">
              <a:avLst>
                <a:gd name="adj" fmla="val 1805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072D821-39BE-42E7-9B10-072ECB86B54E}"/>
                </a:ext>
              </a:extLst>
            </p:cNvPr>
            <p:cNvSpPr/>
            <p:nvPr/>
          </p:nvSpPr>
          <p:spPr>
            <a:xfrm>
              <a:off x="5533738" y="1429761"/>
              <a:ext cx="1664243" cy="34449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Times New Roman" panose="02020603050405020304" pitchFamily="18" charset="0"/>
                </a:rPr>
                <a:t>Decoder Layers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885A7EF-01BB-4922-8A9D-B48E915C7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4416" y="1771267"/>
              <a:ext cx="0" cy="12111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DDCCA10-0D0C-45DC-8B40-273F80A8EB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3664" y="1038684"/>
              <a:ext cx="1" cy="2259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CEC7A12-F055-4E97-BF8B-1AB4DFC55D67}"/>
              </a:ext>
            </a:extLst>
          </p:cNvPr>
          <p:cNvSpPr txBox="1"/>
          <p:nvPr/>
        </p:nvSpPr>
        <p:spPr>
          <a:xfrm>
            <a:off x="5832215" y="764606"/>
            <a:ext cx="268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therefore I am .</a:t>
            </a:r>
            <a:endParaRPr lang="en-US" sz="20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A1ADA8-F6F3-4C6A-8B14-C7329568A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919" y="1390650"/>
            <a:ext cx="4651468" cy="3077573"/>
          </a:xfrm>
        </p:spPr>
        <p:txBody>
          <a:bodyPr/>
          <a:lstStyle/>
          <a:p>
            <a:r>
              <a:rPr lang="en-US" sz="2000" dirty="0"/>
              <a:t>Residual connection between logits and decoder</a:t>
            </a:r>
          </a:p>
          <a:p>
            <a:r>
              <a:rPr lang="en-US" sz="2000" dirty="0"/>
              <a:t>Plug in logits to cross attention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1C6C369-9BEF-49FA-8D50-387B3FF4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00" y="2676179"/>
            <a:ext cx="452615" cy="230472"/>
          </a:xfrm>
          <a:prstGeom prst="rect">
            <a:avLst/>
          </a:prstGeom>
        </p:spPr>
      </p:pic>
      <p:pic>
        <p:nvPicPr>
          <p:cNvPr id="52" name="Picture 51" descr="\documentclass{article}&#10;\usepackage{amsmath}&#10;\usepackage{xcolor}&#10;\pagestyle{empty}&#10;\begin{document}&#10;&#10;$M = \text{softmax}\left(\frac{1}{\sqrt{d}}(X_\text{src}W^\text{K})(X_\text{tgt}W^\text{Q})^\top {\color{red}+ s}\right)$&#10;&#10;&#10;\end{document}&#10;" title="IguanaTex Bitmap Display">
            <a:extLst>
              <a:ext uri="{FF2B5EF4-FFF2-40B4-BE49-F238E27FC236}">
                <a16:creationId xmlns:a16="http://schemas.microsoft.com/office/drawing/2014/main" id="{49B3ED4E-AFAD-4B0B-81F5-F0046FB8C4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" y="2523892"/>
            <a:ext cx="4605229" cy="435335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854700A-3AD3-435F-A960-0E97966083F5}"/>
              </a:ext>
            </a:extLst>
          </p:cNvPr>
          <p:cNvGrpSpPr/>
          <p:nvPr/>
        </p:nvGrpSpPr>
        <p:grpSpPr>
          <a:xfrm>
            <a:off x="1152633" y="2992913"/>
            <a:ext cx="3392473" cy="1552548"/>
            <a:chOff x="1152633" y="2992913"/>
            <a:chExt cx="3392473" cy="155254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6274CCA-D31B-44A8-B30A-2F021825F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344" y="3010932"/>
              <a:ext cx="723171" cy="826643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2CF1DF-0B62-435D-A607-52B0A20B0464}"/>
                </a:ext>
              </a:extLst>
            </p:cNvPr>
            <p:cNvSpPr txBox="1"/>
            <p:nvPr/>
          </p:nvSpPr>
          <p:spPr>
            <a:xfrm>
              <a:off x="1152633" y="3837575"/>
              <a:ext cx="2696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cross-attn from target tokens to nuggets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771E5E-1990-4816-B423-719965B81CC5}"/>
                </a:ext>
              </a:extLst>
            </p:cNvPr>
            <p:cNvCxnSpPr>
              <a:cxnSpLocks/>
            </p:cNvCxnSpPr>
            <p:nvPr/>
          </p:nvCxnSpPr>
          <p:spPr>
            <a:xfrm>
              <a:off x="2119925" y="2992913"/>
              <a:ext cx="242518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44157D-04F9-4003-8947-5C694794C806}"/>
              </a:ext>
            </a:extLst>
          </p:cNvPr>
          <p:cNvGrpSpPr/>
          <p:nvPr/>
        </p:nvGrpSpPr>
        <p:grpSpPr>
          <a:xfrm>
            <a:off x="4234966" y="2906651"/>
            <a:ext cx="829778" cy="974672"/>
            <a:chOff x="4234966" y="2906651"/>
            <a:chExt cx="829778" cy="974672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B458996-119D-4850-B4A2-3E7F543DE011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4649855" y="2906651"/>
              <a:ext cx="300934" cy="574562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6BB8273-3091-4D94-9880-C1C11F4A5B9C}"/>
                </a:ext>
              </a:extLst>
            </p:cNvPr>
            <p:cNvSpPr txBox="1"/>
            <p:nvPr/>
          </p:nvSpPr>
          <p:spPr>
            <a:xfrm>
              <a:off x="4234966" y="3481213"/>
              <a:ext cx="82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logits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2173337-F887-4FCD-AD25-4EBF3AB6DEF5}"/>
              </a:ext>
            </a:extLst>
          </p:cNvPr>
          <p:cNvSpPr/>
          <p:nvPr/>
        </p:nvSpPr>
        <p:spPr>
          <a:xfrm>
            <a:off x="4718688" y="2616662"/>
            <a:ext cx="319970" cy="27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726C-34CF-4A44-9B40-8C8D953C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Ensuring differentiability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A1ADA8-F6F3-4C6A-8B14-C7329568A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919" y="1390650"/>
            <a:ext cx="4651468" cy="3077573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6E4D996-540A-47BA-A117-382F0BD7BBF0}"/>
              </a:ext>
            </a:extLst>
          </p:cNvPr>
          <p:cNvSpPr txBox="1">
            <a:spLocks/>
          </p:cNvSpPr>
          <p:nvPr/>
        </p:nvSpPr>
        <p:spPr>
          <a:xfrm>
            <a:off x="686319" y="1543050"/>
            <a:ext cx="7781966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does it work?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4E57ED9-6737-4402-8480-639E88E3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80" y="2091925"/>
            <a:ext cx="4279240" cy="778509"/>
          </a:xfrm>
          <a:prstGeom prst="rect">
            <a:avLst/>
          </a:prstGeom>
        </p:spPr>
      </p:pic>
      <p:sp>
        <p:nvSpPr>
          <p:cNvPr id="54" name="Freeform 499">
            <a:extLst>
              <a:ext uri="{FF2B5EF4-FFF2-40B4-BE49-F238E27FC236}">
                <a16:creationId xmlns:a16="http://schemas.microsoft.com/office/drawing/2014/main" id="{094807F0-B6DE-4339-A4FF-153631773912}"/>
              </a:ext>
            </a:extLst>
          </p:cNvPr>
          <p:cNvSpPr>
            <a:spLocks noEditPoints="1"/>
          </p:cNvSpPr>
          <p:nvPr/>
        </p:nvSpPr>
        <p:spPr bwMode="auto">
          <a:xfrm rot="5400000" flipH="1">
            <a:off x="6013339" y="2189101"/>
            <a:ext cx="741811" cy="547458"/>
          </a:xfrm>
          <a:custGeom>
            <a:avLst/>
            <a:gdLst>
              <a:gd name="T0" fmla="*/ 207 w 362"/>
              <a:gd name="T1" fmla="*/ 1 h 362"/>
              <a:gd name="T2" fmla="*/ 177 w 362"/>
              <a:gd name="T3" fmla="*/ 5 h 362"/>
              <a:gd name="T4" fmla="*/ 137 w 362"/>
              <a:gd name="T5" fmla="*/ 19 h 362"/>
              <a:gd name="T6" fmla="*/ 79 w 362"/>
              <a:gd name="T7" fmla="*/ 24 h 362"/>
              <a:gd name="T8" fmla="*/ 49 w 362"/>
              <a:gd name="T9" fmla="*/ 33 h 362"/>
              <a:gd name="T10" fmla="*/ 54 w 362"/>
              <a:gd name="T11" fmla="*/ 32 h 362"/>
              <a:gd name="T12" fmla="*/ 50 w 362"/>
              <a:gd name="T13" fmla="*/ 30 h 362"/>
              <a:gd name="T14" fmla="*/ 51 w 362"/>
              <a:gd name="T15" fmla="*/ 36 h 362"/>
              <a:gd name="T16" fmla="*/ 49 w 362"/>
              <a:gd name="T17" fmla="*/ 30 h 362"/>
              <a:gd name="T18" fmla="*/ 51 w 362"/>
              <a:gd name="T19" fmla="*/ 36 h 362"/>
              <a:gd name="T20" fmla="*/ 49 w 362"/>
              <a:gd name="T21" fmla="*/ 33 h 362"/>
              <a:gd name="T22" fmla="*/ 48 w 362"/>
              <a:gd name="T23" fmla="*/ 32 h 362"/>
              <a:gd name="T24" fmla="*/ 47 w 362"/>
              <a:gd name="T25" fmla="*/ 38 h 362"/>
              <a:gd name="T26" fmla="*/ 47 w 362"/>
              <a:gd name="T27" fmla="*/ 41 h 362"/>
              <a:gd name="T28" fmla="*/ 111 w 362"/>
              <a:gd name="T29" fmla="*/ 27 h 362"/>
              <a:gd name="T30" fmla="*/ 50 w 362"/>
              <a:gd name="T31" fmla="*/ 35 h 362"/>
              <a:gd name="T32" fmla="*/ 49 w 362"/>
              <a:gd name="T33" fmla="*/ 31 h 362"/>
              <a:gd name="T34" fmla="*/ 47 w 362"/>
              <a:gd name="T35" fmla="*/ 32 h 362"/>
              <a:gd name="T36" fmla="*/ 46 w 362"/>
              <a:gd name="T37" fmla="*/ 32 h 362"/>
              <a:gd name="T38" fmla="*/ 159 w 362"/>
              <a:gd name="T39" fmla="*/ 18 h 362"/>
              <a:gd name="T40" fmla="*/ 317 w 362"/>
              <a:gd name="T41" fmla="*/ 14 h 362"/>
              <a:gd name="T42" fmla="*/ 260 w 362"/>
              <a:gd name="T43" fmla="*/ 1 h 362"/>
              <a:gd name="T44" fmla="*/ 184 w 362"/>
              <a:gd name="T45" fmla="*/ 5 h 362"/>
              <a:gd name="T46" fmla="*/ 129 w 362"/>
              <a:gd name="T47" fmla="*/ 13 h 362"/>
              <a:gd name="T48" fmla="*/ 85 w 362"/>
              <a:gd name="T49" fmla="*/ 22 h 362"/>
              <a:gd name="T50" fmla="*/ 97 w 362"/>
              <a:gd name="T51" fmla="*/ 20 h 362"/>
              <a:gd name="T52" fmla="*/ 97 w 362"/>
              <a:gd name="T53" fmla="*/ 21 h 362"/>
              <a:gd name="T54" fmla="*/ 137 w 362"/>
              <a:gd name="T55" fmla="*/ 14 h 362"/>
              <a:gd name="T56" fmla="*/ 143 w 362"/>
              <a:gd name="T57" fmla="*/ 14 h 362"/>
              <a:gd name="T58" fmla="*/ 112 w 362"/>
              <a:gd name="T59" fmla="*/ 20 h 362"/>
              <a:gd name="T60" fmla="*/ 182 w 362"/>
              <a:gd name="T61" fmla="*/ 12 h 362"/>
              <a:gd name="T62" fmla="*/ 53 w 362"/>
              <a:gd name="T63" fmla="*/ 36 h 362"/>
              <a:gd name="T64" fmla="*/ 56 w 362"/>
              <a:gd name="T65" fmla="*/ 36 h 362"/>
              <a:gd name="T66" fmla="*/ 158 w 362"/>
              <a:gd name="T67" fmla="*/ 18 h 362"/>
              <a:gd name="T68" fmla="*/ 221 w 362"/>
              <a:gd name="T69" fmla="*/ 12 h 362"/>
              <a:gd name="T70" fmla="*/ 327 w 362"/>
              <a:gd name="T71" fmla="*/ 43 h 362"/>
              <a:gd name="T72" fmla="*/ 344 w 362"/>
              <a:gd name="T73" fmla="*/ 235 h 362"/>
              <a:gd name="T74" fmla="*/ 273 w 362"/>
              <a:gd name="T75" fmla="*/ 333 h 362"/>
              <a:gd name="T76" fmla="*/ 91 w 362"/>
              <a:gd name="T77" fmla="*/ 339 h 362"/>
              <a:gd name="T78" fmla="*/ 16 w 362"/>
              <a:gd name="T79" fmla="*/ 244 h 362"/>
              <a:gd name="T80" fmla="*/ 28 w 362"/>
              <a:gd name="T81" fmla="*/ 84 h 362"/>
              <a:gd name="T82" fmla="*/ 34 w 362"/>
              <a:gd name="T83" fmla="*/ 56 h 362"/>
              <a:gd name="T84" fmla="*/ 36 w 362"/>
              <a:gd name="T85" fmla="*/ 50 h 362"/>
              <a:gd name="T86" fmla="*/ 33 w 362"/>
              <a:gd name="T87" fmla="*/ 41 h 362"/>
              <a:gd name="T88" fmla="*/ 25 w 362"/>
              <a:gd name="T89" fmla="*/ 39 h 362"/>
              <a:gd name="T90" fmla="*/ 19 w 362"/>
              <a:gd name="T91" fmla="*/ 43 h 362"/>
              <a:gd name="T92" fmla="*/ 17 w 362"/>
              <a:gd name="T93" fmla="*/ 49 h 362"/>
              <a:gd name="T94" fmla="*/ 16 w 362"/>
              <a:gd name="T95" fmla="*/ 56 h 362"/>
              <a:gd name="T96" fmla="*/ 12 w 362"/>
              <a:gd name="T97" fmla="*/ 82 h 362"/>
              <a:gd name="T98" fmla="*/ 3 w 362"/>
              <a:gd name="T99" fmla="*/ 154 h 362"/>
              <a:gd name="T100" fmla="*/ 3 w 362"/>
              <a:gd name="T101" fmla="*/ 259 h 362"/>
              <a:gd name="T102" fmla="*/ 72 w 362"/>
              <a:gd name="T103" fmla="*/ 349 h 362"/>
              <a:gd name="T104" fmla="*/ 222 w 362"/>
              <a:gd name="T105" fmla="*/ 358 h 362"/>
              <a:gd name="T106" fmla="*/ 337 w 362"/>
              <a:gd name="T107" fmla="*/ 31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" h="362">
                <a:moveTo>
                  <a:pt x="268" y="15"/>
                </a:moveTo>
                <a:cubicBezTo>
                  <a:pt x="267" y="15"/>
                  <a:pt x="265" y="14"/>
                  <a:pt x="264" y="14"/>
                </a:cubicBezTo>
                <a:cubicBezTo>
                  <a:pt x="264" y="14"/>
                  <a:pt x="266" y="14"/>
                  <a:pt x="268" y="15"/>
                </a:cubicBezTo>
                <a:close/>
                <a:moveTo>
                  <a:pt x="207" y="1"/>
                </a:moveTo>
                <a:cubicBezTo>
                  <a:pt x="206" y="1"/>
                  <a:pt x="205" y="1"/>
                  <a:pt x="203" y="1"/>
                </a:cubicBezTo>
                <a:cubicBezTo>
                  <a:pt x="202" y="1"/>
                  <a:pt x="206" y="1"/>
                  <a:pt x="207" y="1"/>
                </a:cubicBezTo>
                <a:close/>
                <a:moveTo>
                  <a:pt x="196" y="1"/>
                </a:moveTo>
                <a:cubicBezTo>
                  <a:pt x="197" y="1"/>
                  <a:pt x="200" y="1"/>
                  <a:pt x="201" y="1"/>
                </a:cubicBezTo>
                <a:cubicBezTo>
                  <a:pt x="200" y="1"/>
                  <a:pt x="196" y="1"/>
                  <a:pt x="196" y="1"/>
                </a:cubicBezTo>
                <a:close/>
                <a:moveTo>
                  <a:pt x="177" y="5"/>
                </a:moveTo>
                <a:cubicBezTo>
                  <a:pt x="179" y="5"/>
                  <a:pt x="181" y="5"/>
                  <a:pt x="182" y="5"/>
                </a:cubicBezTo>
                <a:cubicBezTo>
                  <a:pt x="181" y="5"/>
                  <a:pt x="178" y="5"/>
                  <a:pt x="177" y="5"/>
                </a:cubicBezTo>
                <a:close/>
                <a:moveTo>
                  <a:pt x="165" y="5"/>
                </a:moveTo>
                <a:cubicBezTo>
                  <a:pt x="169" y="4"/>
                  <a:pt x="172" y="4"/>
                  <a:pt x="173" y="4"/>
                </a:cubicBezTo>
                <a:cubicBezTo>
                  <a:pt x="171" y="4"/>
                  <a:pt x="167" y="4"/>
                  <a:pt x="165" y="5"/>
                </a:cubicBezTo>
                <a:close/>
                <a:moveTo>
                  <a:pt x="137" y="19"/>
                </a:moveTo>
                <a:cubicBezTo>
                  <a:pt x="140" y="19"/>
                  <a:pt x="148" y="17"/>
                  <a:pt x="152" y="17"/>
                </a:cubicBezTo>
                <a:cubicBezTo>
                  <a:pt x="147" y="17"/>
                  <a:pt x="142" y="18"/>
                  <a:pt x="137" y="19"/>
                </a:cubicBezTo>
                <a:close/>
                <a:moveTo>
                  <a:pt x="135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29" y="16"/>
                  <a:pt x="119" y="17"/>
                  <a:pt x="120" y="17"/>
                </a:cubicBezTo>
                <a:cubicBezTo>
                  <a:pt x="126" y="16"/>
                  <a:pt x="135" y="15"/>
                  <a:pt x="140" y="14"/>
                </a:cubicBezTo>
                <a:cubicBezTo>
                  <a:pt x="138" y="14"/>
                  <a:pt x="137" y="14"/>
                  <a:pt x="135" y="15"/>
                </a:cubicBezTo>
                <a:close/>
                <a:moveTo>
                  <a:pt x="79" y="24"/>
                </a:move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7" y="25"/>
                </a:cubicBezTo>
                <a:cubicBezTo>
                  <a:pt x="79" y="25"/>
                  <a:pt x="79" y="24"/>
                  <a:pt x="79" y="24"/>
                </a:cubicBez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9" y="33"/>
                  <a:pt x="49" y="33"/>
                  <a:pt x="50" y="33"/>
                </a:cubicBezTo>
                <a:close/>
                <a:moveTo>
                  <a:pt x="50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1" y="32"/>
                  <a:pt x="51" y="32"/>
                </a:cubicBezTo>
                <a:cubicBezTo>
                  <a:pt x="54" y="32"/>
                  <a:pt x="54" y="32"/>
                  <a:pt x="54" y="32"/>
                </a:cubicBezTo>
                <a:lnTo>
                  <a:pt x="50" y="32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1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49" y="31"/>
                  <a:pt x="50" y="31"/>
                </a:cubicBezTo>
                <a:close/>
                <a:moveTo>
                  <a:pt x="49" y="30"/>
                </a:moveTo>
                <a:cubicBezTo>
                  <a:pt x="49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7"/>
                </a:cubicBezTo>
                <a:cubicBezTo>
                  <a:pt x="51" y="37"/>
                  <a:pt x="51" y="37"/>
                  <a:pt x="51" y="38"/>
                </a:cubicBezTo>
                <a:close/>
                <a:moveTo>
                  <a:pt x="51" y="36"/>
                </a:moveTo>
                <a:cubicBezTo>
                  <a:pt x="50" y="36"/>
                  <a:pt x="50" y="36"/>
                  <a:pt x="50" y="37"/>
                </a:cubicBezTo>
                <a:cubicBezTo>
                  <a:pt x="50" y="37"/>
                  <a:pt x="50" y="36"/>
                  <a:pt x="51" y="36"/>
                </a:cubicBezTo>
                <a:close/>
                <a:moveTo>
                  <a:pt x="48" y="31"/>
                </a:moveTo>
                <a:cubicBezTo>
                  <a:pt x="48" y="31"/>
                  <a:pt x="49" y="31"/>
                  <a:pt x="49" y="30"/>
                </a:cubicBezTo>
                <a:cubicBezTo>
                  <a:pt x="49" y="31"/>
                  <a:pt x="48" y="31"/>
                  <a:pt x="48" y="31"/>
                </a:cubicBezTo>
                <a:close/>
                <a:moveTo>
                  <a:pt x="49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3"/>
                  <a:pt x="49" y="33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2"/>
                </a:cubicBezTo>
                <a:cubicBezTo>
                  <a:pt x="48" y="32"/>
                  <a:pt x="48" y="32"/>
                  <a:pt x="48" y="33"/>
                </a:cubicBezTo>
                <a:close/>
                <a:moveTo>
                  <a:pt x="48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8" y="36"/>
                </a:moveTo>
                <a:cubicBezTo>
                  <a:pt x="48" y="36"/>
                  <a:pt x="48" y="36"/>
                  <a:pt x="48" y="36"/>
                </a:cubicBezTo>
                <a:close/>
                <a:moveTo>
                  <a:pt x="47" y="38"/>
                </a:moveTo>
                <a:cubicBezTo>
                  <a:pt x="47" y="38"/>
                  <a:pt x="47" y="38"/>
                  <a:pt x="48" y="38"/>
                </a:cubicBezTo>
                <a:cubicBezTo>
                  <a:pt x="48" y="38"/>
                  <a:pt x="47" y="38"/>
                  <a:pt x="47" y="38"/>
                </a:cubicBezTo>
                <a:close/>
                <a:moveTo>
                  <a:pt x="48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8" y="38"/>
                  <a:pt x="48" y="38"/>
                </a:cubicBezTo>
                <a:close/>
                <a:moveTo>
                  <a:pt x="47" y="41"/>
                </a:moveTo>
                <a:cubicBezTo>
                  <a:pt x="48" y="41"/>
                  <a:pt x="48" y="41"/>
                  <a:pt x="48" y="40"/>
                </a:cubicBezTo>
                <a:cubicBezTo>
                  <a:pt x="48" y="40"/>
                  <a:pt x="47" y="41"/>
                  <a:pt x="47" y="41"/>
                </a:cubicBezTo>
                <a:close/>
                <a:moveTo>
                  <a:pt x="46" y="41"/>
                </a:moveTo>
                <a:cubicBezTo>
                  <a:pt x="46" y="41"/>
                  <a:pt x="46" y="41"/>
                  <a:pt x="46" y="41"/>
                </a:cubicBezTo>
                <a:close/>
                <a:moveTo>
                  <a:pt x="103" y="29"/>
                </a:moveTo>
                <a:cubicBezTo>
                  <a:pt x="106" y="28"/>
                  <a:pt x="109" y="27"/>
                  <a:pt x="111" y="27"/>
                </a:cubicBezTo>
                <a:cubicBezTo>
                  <a:pt x="112" y="27"/>
                  <a:pt x="113" y="27"/>
                  <a:pt x="114" y="26"/>
                </a:cubicBezTo>
                <a:cubicBezTo>
                  <a:pt x="110" y="27"/>
                  <a:pt x="106" y="28"/>
                  <a:pt x="103" y="29"/>
                </a:cubicBezTo>
                <a:close/>
                <a:moveTo>
                  <a:pt x="49" y="35"/>
                </a:moveTo>
                <a:cubicBezTo>
                  <a:pt x="49" y="35"/>
                  <a:pt x="50" y="36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1" y="35"/>
                  <a:pt x="51" y="35"/>
                </a:cubicBezTo>
                <a:cubicBezTo>
                  <a:pt x="50" y="35"/>
                  <a:pt x="49" y="35"/>
                  <a:pt x="49" y="35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50" y="31"/>
                  <a:pt x="49" y="31"/>
                  <a:pt x="49" y="31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1"/>
                  <a:pt x="49" y="32"/>
                  <a:pt x="49" y="31"/>
                </a:cubicBezTo>
                <a:cubicBezTo>
                  <a:pt x="48" y="32"/>
                  <a:pt x="47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3"/>
                  <a:pt x="45" y="32"/>
                  <a:pt x="46" y="32"/>
                </a:cubicBezTo>
                <a:close/>
                <a:moveTo>
                  <a:pt x="47" y="39"/>
                </a:moveTo>
                <a:cubicBezTo>
                  <a:pt x="47" y="38"/>
                  <a:pt x="48" y="38"/>
                  <a:pt x="48" y="38"/>
                </a:cubicBezTo>
                <a:cubicBezTo>
                  <a:pt x="47" y="38"/>
                  <a:pt x="47" y="39"/>
                  <a:pt x="47" y="39"/>
                </a:cubicBezTo>
                <a:close/>
                <a:moveTo>
                  <a:pt x="159" y="18"/>
                </a:moveTo>
                <a:cubicBezTo>
                  <a:pt x="159" y="18"/>
                  <a:pt x="159" y="18"/>
                  <a:pt x="159" y="18"/>
                </a:cubicBezTo>
                <a:cubicBezTo>
                  <a:pt x="159" y="18"/>
                  <a:pt x="159" y="18"/>
                  <a:pt x="159" y="18"/>
                </a:cubicBezTo>
                <a:close/>
                <a:moveTo>
                  <a:pt x="361" y="152"/>
                </a:moveTo>
                <a:cubicBezTo>
                  <a:pt x="360" y="120"/>
                  <a:pt x="356" y="87"/>
                  <a:pt x="347" y="57"/>
                </a:cubicBezTo>
                <a:cubicBezTo>
                  <a:pt x="345" y="52"/>
                  <a:pt x="343" y="45"/>
                  <a:pt x="341" y="41"/>
                </a:cubicBezTo>
                <a:cubicBezTo>
                  <a:pt x="340" y="40"/>
                  <a:pt x="339" y="37"/>
                  <a:pt x="338" y="35"/>
                </a:cubicBezTo>
                <a:cubicBezTo>
                  <a:pt x="336" y="31"/>
                  <a:pt x="333" y="27"/>
                  <a:pt x="330" y="23"/>
                </a:cubicBezTo>
                <a:cubicBezTo>
                  <a:pt x="326" y="19"/>
                  <a:pt x="322" y="16"/>
                  <a:pt x="317" y="14"/>
                </a:cubicBezTo>
                <a:cubicBezTo>
                  <a:pt x="314" y="13"/>
                  <a:pt x="309" y="10"/>
                  <a:pt x="305" y="9"/>
                </a:cubicBezTo>
                <a:cubicBezTo>
                  <a:pt x="303" y="8"/>
                  <a:pt x="307" y="9"/>
                  <a:pt x="304" y="8"/>
                </a:cubicBezTo>
                <a:cubicBezTo>
                  <a:pt x="301" y="7"/>
                  <a:pt x="294" y="5"/>
                  <a:pt x="287" y="4"/>
                </a:cubicBezTo>
                <a:cubicBezTo>
                  <a:pt x="279" y="3"/>
                  <a:pt x="271" y="2"/>
                  <a:pt x="266" y="1"/>
                </a:cubicBezTo>
                <a:cubicBezTo>
                  <a:pt x="267" y="1"/>
                  <a:pt x="267" y="1"/>
                  <a:pt x="266" y="1"/>
                </a:cubicBezTo>
                <a:cubicBezTo>
                  <a:pt x="264" y="1"/>
                  <a:pt x="263" y="1"/>
                  <a:pt x="260" y="1"/>
                </a:cubicBezTo>
                <a:cubicBezTo>
                  <a:pt x="243" y="0"/>
                  <a:pt x="230" y="1"/>
                  <a:pt x="215" y="2"/>
                </a:cubicBezTo>
                <a:cubicBezTo>
                  <a:pt x="213" y="2"/>
                  <a:pt x="208" y="2"/>
                  <a:pt x="206" y="2"/>
                </a:cubicBezTo>
                <a:cubicBezTo>
                  <a:pt x="209" y="2"/>
                  <a:pt x="212" y="2"/>
                  <a:pt x="212" y="2"/>
                </a:cubicBezTo>
                <a:cubicBezTo>
                  <a:pt x="208" y="2"/>
                  <a:pt x="202" y="3"/>
                  <a:pt x="199" y="3"/>
                </a:cubicBezTo>
                <a:cubicBezTo>
                  <a:pt x="193" y="4"/>
                  <a:pt x="190" y="4"/>
                  <a:pt x="185" y="4"/>
                </a:cubicBezTo>
                <a:cubicBezTo>
                  <a:pt x="184" y="4"/>
                  <a:pt x="187" y="5"/>
                  <a:pt x="184" y="5"/>
                </a:cubicBezTo>
                <a:cubicBezTo>
                  <a:pt x="176" y="5"/>
                  <a:pt x="172" y="6"/>
                  <a:pt x="166" y="7"/>
                </a:cubicBezTo>
                <a:cubicBezTo>
                  <a:pt x="164" y="7"/>
                  <a:pt x="155" y="8"/>
                  <a:pt x="153" y="9"/>
                </a:cubicBezTo>
                <a:cubicBezTo>
                  <a:pt x="151" y="9"/>
                  <a:pt x="155" y="8"/>
                  <a:pt x="154" y="9"/>
                </a:cubicBezTo>
                <a:cubicBezTo>
                  <a:pt x="147" y="10"/>
                  <a:pt x="141" y="11"/>
                  <a:pt x="136" y="11"/>
                </a:cubicBezTo>
                <a:cubicBezTo>
                  <a:pt x="134" y="12"/>
                  <a:pt x="133" y="12"/>
                  <a:pt x="131" y="12"/>
                </a:cubicBezTo>
                <a:cubicBezTo>
                  <a:pt x="129" y="13"/>
                  <a:pt x="131" y="12"/>
                  <a:pt x="129" y="13"/>
                </a:cubicBezTo>
                <a:cubicBezTo>
                  <a:pt x="127" y="13"/>
                  <a:pt x="131" y="13"/>
                  <a:pt x="130" y="13"/>
                </a:cubicBezTo>
                <a:cubicBezTo>
                  <a:pt x="127" y="13"/>
                  <a:pt x="128" y="13"/>
                  <a:pt x="126" y="14"/>
                </a:cubicBezTo>
                <a:cubicBezTo>
                  <a:pt x="122" y="14"/>
                  <a:pt x="119" y="15"/>
                  <a:pt x="115" y="16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99" y="19"/>
                  <a:pt x="98" y="19"/>
                  <a:pt x="94" y="20"/>
                </a:cubicBezTo>
                <a:cubicBezTo>
                  <a:pt x="91" y="21"/>
                  <a:pt x="88" y="21"/>
                  <a:pt x="85" y="22"/>
                </a:cubicBezTo>
                <a:cubicBezTo>
                  <a:pt x="83" y="22"/>
                  <a:pt x="86" y="22"/>
                  <a:pt x="84" y="22"/>
                </a:cubicBezTo>
                <a:cubicBezTo>
                  <a:pt x="72" y="25"/>
                  <a:pt x="60" y="27"/>
                  <a:pt x="51" y="30"/>
                </a:cubicBezTo>
                <a:cubicBezTo>
                  <a:pt x="64" y="26"/>
                  <a:pt x="74" y="25"/>
                  <a:pt x="86" y="22"/>
                </a:cubicBezTo>
                <a:cubicBezTo>
                  <a:pt x="88" y="22"/>
                  <a:pt x="92" y="21"/>
                  <a:pt x="93" y="21"/>
                </a:cubicBezTo>
                <a:cubicBezTo>
                  <a:pt x="94" y="20"/>
                  <a:pt x="91" y="21"/>
                  <a:pt x="94" y="20"/>
                </a:cubicBezTo>
                <a:cubicBezTo>
                  <a:pt x="95" y="20"/>
                  <a:pt x="95" y="20"/>
                  <a:pt x="97" y="20"/>
                </a:cubicBezTo>
                <a:cubicBezTo>
                  <a:pt x="95" y="20"/>
                  <a:pt x="98" y="20"/>
                  <a:pt x="99" y="20"/>
                </a:cubicBezTo>
                <a:cubicBezTo>
                  <a:pt x="109" y="18"/>
                  <a:pt x="117" y="16"/>
                  <a:pt x="125" y="15"/>
                </a:cubicBezTo>
                <a:cubicBezTo>
                  <a:pt x="127" y="15"/>
                  <a:pt x="124" y="15"/>
                  <a:pt x="126" y="15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7" y="13"/>
                  <a:pt x="140" y="13"/>
                  <a:pt x="139" y="13"/>
                </a:cubicBezTo>
                <a:cubicBezTo>
                  <a:pt x="127" y="15"/>
                  <a:pt x="111" y="18"/>
                  <a:pt x="97" y="21"/>
                </a:cubicBezTo>
                <a:cubicBezTo>
                  <a:pt x="92" y="22"/>
                  <a:pt x="88" y="22"/>
                  <a:pt x="85" y="23"/>
                </a:cubicBezTo>
                <a:cubicBezTo>
                  <a:pt x="92" y="22"/>
                  <a:pt x="97" y="21"/>
                  <a:pt x="102" y="20"/>
                </a:cubicBezTo>
                <a:cubicBezTo>
                  <a:pt x="109" y="19"/>
                  <a:pt x="117" y="17"/>
                  <a:pt x="124" y="16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6" y="14"/>
                  <a:pt x="136" y="14"/>
                  <a:pt x="137" y="14"/>
                </a:cubicBezTo>
                <a:cubicBezTo>
                  <a:pt x="140" y="14"/>
                  <a:pt x="142" y="13"/>
                  <a:pt x="146" y="13"/>
                </a:cubicBezTo>
                <a:cubicBezTo>
                  <a:pt x="163" y="10"/>
                  <a:pt x="163" y="10"/>
                  <a:pt x="163" y="10"/>
                </a:cubicBezTo>
                <a:cubicBezTo>
                  <a:pt x="164" y="10"/>
                  <a:pt x="163" y="11"/>
                  <a:pt x="162" y="11"/>
                </a:cubicBezTo>
                <a:cubicBezTo>
                  <a:pt x="155" y="12"/>
                  <a:pt x="154" y="12"/>
                  <a:pt x="146" y="13"/>
                </a:cubicBezTo>
                <a:cubicBezTo>
                  <a:pt x="147" y="13"/>
                  <a:pt x="148" y="13"/>
                  <a:pt x="148" y="13"/>
                </a:cubicBezTo>
                <a:cubicBezTo>
                  <a:pt x="145" y="13"/>
                  <a:pt x="144" y="13"/>
                  <a:pt x="143" y="14"/>
                </a:cubicBezTo>
                <a:cubicBezTo>
                  <a:pt x="148" y="13"/>
                  <a:pt x="148" y="13"/>
                  <a:pt x="146" y="14"/>
                </a:cubicBezTo>
                <a:cubicBezTo>
                  <a:pt x="132" y="16"/>
                  <a:pt x="116" y="19"/>
                  <a:pt x="105" y="21"/>
                </a:cubicBezTo>
                <a:cubicBezTo>
                  <a:pt x="104" y="21"/>
                  <a:pt x="103" y="21"/>
                  <a:pt x="101" y="22"/>
                </a:cubicBezTo>
                <a:cubicBezTo>
                  <a:pt x="88" y="24"/>
                  <a:pt x="74" y="27"/>
                  <a:pt x="61" y="30"/>
                </a:cubicBezTo>
                <a:cubicBezTo>
                  <a:pt x="76" y="27"/>
                  <a:pt x="92" y="23"/>
                  <a:pt x="110" y="20"/>
                </a:cubicBezTo>
                <a:cubicBezTo>
                  <a:pt x="111" y="20"/>
                  <a:pt x="110" y="20"/>
                  <a:pt x="112" y="20"/>
                </a:cubicBezTo>
                <a:cubicBezTo>
                  <a:pt x="119" y="18"/>
                  <a:pt x="128" y="17"/>
                  <a:pt x="134" y="16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61" y="12"/>
                  <a:pt x="174" y="11"/>
                  <a:pt x="192" y="10"/>
                </a:cubicBezTo>
                <a:cubicBezTo>
                  <a:pt x="192" y="10"/>
                  <a:pt x="194" y="10"/>
                  <a:pt x="194" y="10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87" y="11"/>
                  <a:pt x="184" y="11"/>
                  <a:pt x="182" y="12"/>
                </a:cubicBezTo>
                <a:cubicBezTo>
                  <a:pt x="167" y="13"/>
                  <a:pt x="145" y="16"/>
                  <a:pt x="126" y="19"/>
                </a:cubicBezTo>
                <a:cubicBezTo>
                  <a:pt x="124" y="20"/>
                  <a:pt x="126" y="20"/>
                  <a:pt x="128" y="20"/>
                </a:cubicBezTo>
                <a:cubicBezTo>
                  <a:pt x="137" y="19"/>
                  <a:pt x="145" y="17"/>
                  <a:pt x="154" y="16"/>
                </a:cubicBezTo>
                <a:cubicBezTo>
                  <a:pt x="158" y="16"/>
                  <a:pt x="154" y="17"/>
                  <a:pt x="147" y="18"/>
                </a:cubicBezTo>
                <a:cubicBezTo>
                  <a:pt x="135" y="20"/>
                  <a:pt x="114" y="23"/>
                  <a:pt x="106" y="25"/>
                </a:cubicBezTo>
                <a:cubicBezTo>
                  <a:pt x="88" y="28"/>
                  <a:pt x="70" y="32"/>
                  <a:pt x="53" y="36"/>
                </a:cubicBezTo>
                <a:cubicBezTo>
                  <a:pt x="51" y="37"/>
                  <a:pt x="51" y="37"/>
                  <a:pt x="51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49" y="37"/>
                  <a:pt x="49" y="37"/>
                  <a:pt x="48" y="38"/>
                </a:cubicBezTo>
                <a:cubicBezTo>
                  <a:pt x="49" y="37"/>
                  <a:pt x="49" y="37"/>
                  <a:pt x="50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5"/>
                  <a:pt x="58" y="35"/>
                </a:cubicBezTo>
                <a:cubicBezTo>
                  <a:pt x="76" y="31"/>
                  <a:pt x="95" y="27"/>
                  <a:pt x="111" y="24"/>
                </a:cubicBezTo>
                <a:cubicBezTo>
                  <a:pt x="118" y="23"/>
                  <a:pt x="130" y="21"/>
                  <a:pt x="137" y="20"/>
                </a:cubicBezTo>
                <a:cubicBezTo>
                  <a:pt x="136" y="21"/>
                  <a:pt x="130" y="22"/>
                  <a:pt x="123" y="23"/>
                </a:cubicBezTo>
                <a:cubicBezTo>
                  <a:pt x="130" y="22"/>
                  <a:pt x="137" y="21"/>
                  <a:pt x="143" y="20"/>
                </a:cubicBezTo>
                <a:cubicBezTo>
                  <a:pt x="148" y="19"/>
                  <a:pt x="156" y="18"/>
                  <a:pt x="158" y="18"/>
                </a:cubicBezTo>
                <a:cubicBezTo>
                  <a:pt x="159" y="18"/>
                  <a:pt x="158" y="18"/>
                  <a:pt x="159" y="18"/>
                </a:cubicBezTo>
                <a:cubicBezTo>
                  <a:pt x="160" y="18"/>
                  <a:pt x="163" y="17"/>
                  <a:pt x="163" y="17"/>
                </a:cubicBezTo>
                <a:cubicBezTo>
                  <a:pt x="166" y="17"/>
                  <a:pt x="165" y="17"/>
                  <a:pt x="168" y="17"/>
                </a:cubicBezTo>
                <a:cubicBezTo>
                  <a:pt x="172" y="16"/>
                  <a:pt x="172" y="16"/>
                  <a:pt x="175" y="16"/>
                </a:cubicBezTo>
                <a:cubicBezTo>
                  <a:pt x="189" y="15"/>
                  <a:pt x="202" y="13"/>
                  <a:pt x="216" y="13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22" y="12"/>
                  <a:pt x="221" y="13"/>
                  <a:pt x="223" y="13"/>
                </a:cubicBezTo>
                <a:cubicBezTo>
                  <a:pt x="224" y="13"/>
                  <a:pt x="223" y="12"/>
                  <a:pt x="225" y="12"/>
                </a:cubicBezTo>
                <a:cubicBezTo>
                  <a:pt x="230" y="12"/>
                  <a:pt x="236" y="12"/>
                  <a:pt x="242" y="12"/>
                </a:cubicBezTo>
                <a:cubicBezTo>
                  <a:pt x="255" y="12"/>
                  <a:pt x="271" y="14"/>
                  <a:pt x="281" y="16"/>
                </a:cubicBezTo>
                <a:cubicBezTo>
                  <a:pt x="284" y="16"/>
                  <a:pt x="281" y="16"/>
                  <a:pt x="284" y="16"/>
                </a:cubicBezTo>
                <a:cubicBezTo>
                  <a:pt x="301" y="20"/>
                  <a:pt x="321" y="26"/>
                  <a:pt x="327" y="43"/>
                </a:cubicBezTo>
                <a:cubicBezTo>
                  <a:pt x="328" y="44"/>
                  <a:pt x="327" y="43"/>
                  <a:pt x="328" y="45"/>
                </a:cubicBezTo>
                <a:cubicBezTo>
                  <a:pt x="329" y="48"/>
                  <a:pt x="329" y="47"/>
                  <a:pt x="330" y="49"/>
                </a:cubicBezTo>
                <a:cubicBezTo>
                  <a:pt x="330" y="51"/>
                  <a:pt x="331" y="52"/>
                  <a:pt x="331" y="53"/>
                </a:cubicBezTo>
                <a:cubicBezTo>
                  <a:pt x="339" y="74"/>
                  <a:pt x="343" y="98"/>
                  <a:pt x="345" y="122"/>
                </a:cubicBezTo>
                <a:cubicBezTo>
                  <a:pt x="347" y="144"/>
                  <a:pt x="348" y="166"/>
                  <a:pt x="347" y="188"/>
                </a:cubicBezTo>
                <a:cubicBezTo>
                  <a:pt x="347" y="205"/>
                  <a:pt x="346" y="221"/>
                  <a:pt x="344" y="235"/>
                </a:cubicBezTo>
                <a:cubicBezTo>
                  <a:pt x="342" y="255"/>
                  <a:pt x="339" y="273"/>
                  <a:pt x="333" y="290"/>
                </a:cubicBezTo>
                <a:cubicBezTo>
                  <a:pt x="331" y="296"/>
                  <a:pt x="329" y="303"/>
                  <a:pt x="326" y="308"/>
                </a:cubicBezTo>
                <a:cubicBezTo>
                  <a:pt x="323" y="311"/>
                  <a:pt x="318" y="315"/>
                  <a:pt x="314" y="318"/>
                </a:cubicBezTo>
                <a:cubicBezTo>
                  <a:pt x="312" y="319"/>
                  <a:pt x="310" y="320"/>
                  <a:pt x="308" y="321"/>
                </a:cubicBezTo>
                <a:cubicBezTo>
                  <a:pt x="305" y="322"/>
                  <a:pt x="302" y="323"/>
                  <a:pt x="299" y="325"/>
                </a:cubicBezTo>
                <a:cubicBezTo>
                  <a:pt x="291" y="328"/>
                  <a:pt x="282" y="331"/>
                  <a:pt x="273" y="333"/>
                </a:cubicBezTo>
                <a:cubicBezTo>
                  <a:pt x="263" y="336"/>
                  <a:pt x="253" y="338"/>
                  <a:pt x="243" y="340"/>
                </a:cubicBezTo>
                <a:cubicBezTo>
                  <a:pt x="237" y="341"/>
                  <a:pt x="232" y="342"/>
                  <a:pt x="226" y="343"/>
                </a:cubicBezTo>
                <a:cubicBezTo>
                  <a:pt x="222" y="343"/>
                  <a:pt x="218" y="344"/>
                  <a:pt x="214" y="344"/>
                </a:cubicBezTo>
                <a:cubicBezTo>
                  <a:pt x="203" y="345"/>
                  <a:pt x="192" y="346"/>
                  <a:pt x="182" y="347"/>
                </a:cubicBezTo>
                <a:cubicBezTo>
                  <a:pt x="168" y="347"/>
                  <a:pt x="153" y="347"/>
                  <a:pt x="139" y="346"/>
                </a:cubicBezTo>
                <a:cubicBezTo>
                  <a:pt x="124" y="345"/>
                  <a:pt x="105" y="343"/>
                  <a:pt x="91" y="339"/>
                </a:cubicBezTo>
                <a:cubicBezTo>
                  <a:pt x="79" y="336"/>
                  <a:pt x="67" y="332"/>
                  <a:pt x="56" y="326"/>
                </a:cubicBezTo>
                <a:cubicBezTo>
                  <a:pt x="55" y="325"/>
                  <a:pt x="54" y="325"/>
                  <a:pt x="53" y="324"/>
                </a:cubicBezTo>
                <a:cubicBezTo>
                  <a:pt x="44" y="319"/>
                  <a:pt x="37" y="312"/>
                  <a:pt x="32" y="304"/>
                </a:cubicBezTo>
                <a:cubicBezTo>
                  <a:pt x="27" y="296"/>
                  <a:pt x="24" y="287"/>
                  <a:pt x="22" y="279"/>
                </a:cubicBezTo>
                <a:cubicBezTo>
                  <a:pt x="20" y="273"/>
                  <a:pt x="19" y="268"/>
                  <a:pt x="18" y="262"/>
                </a:cubicBezTo>
                <a:cubicBezTo>
                  <a:pt x="18" y="256"/>
                  <a:pt x="17" y="250"/>
                  <a:pt x="16" y="244"/>
                </a:cubicBezTo>
                <a:cubicBezTo>
                  <a:pt x="16" y="242"/>
                  <a:pt x="16" y="241"/>
                  <a:pt x="16" y="239"/>
                </a:cubicBezTo>
                <a:cubicBezTo>
                  <a:pt x="16" y="232"/>
                  <a:pt x="15" y="226"/>
                  <a:pt x="15" y="220"/>
                </a:cubicBezTo>
                <a:cubicBezTo>
                  <a:pt x="15" y="209"/>
                  <a:pt x="16" y="199"/>
                  <a:pt x="16" y="187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37"/>
                  <a:pt x="22" y="119"/>
                  <a:pt x="25" y="101"/>
                </a:cubicBezTo>
                <a:cubicBezTo>
                  <a:pt x="26" y="95"/>
                  <a:pt x="27" y="90"/>
                  <a:pt x="28" y="84"/>
                </a:cubicBezTo>
                <a:cubicBezTo>
                  <a:pt x="29" y="77"/>
                  <a:pt x="31" y="70"/>
                  <a:pt x="32" y="62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3" y="57"/>
                  <a:pt x="34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4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6" y="53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1"/>
                  <a:pt x="36" y="51"/>
                  <a:pt x="36" y="50"/>
                </a:cubicBezTo>
                <a:cubicBezTo>
                  <a:pt x="36" y="50"/>
                  <a:pt x="36" y="49"/>
                  <a:pt x="36" y="49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7"/>
                  <a:pt x="36" y="47"/>
                  <a:pt x="36" y="46"/>
                </a:cubicBezTo>
                <a:cubicBezTo>
                  <a:pt x="36" y="46"/>
                  <a:pt x="35" y="45"/>
                  <a:pt x="35" y="45"/>
                </a:cubicBezTo>
                <a:cubicBezTo>
                  <a:pt x="35" y="45"/>
                  <a:pt x="35" y="45"/>
                  <a:pt x="35" y="44"/>
                </a:cubicBezTo>
                <a:cubicBezTo>
                  <a:pt x="35" y="43"/>
                  <a:pt x="34" y="42"/>
                  <a:pt x="33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0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8" y="39"/>
                  <a:pt x="27" y="38"/>
                </a:cubicBezTo>
                <a:cubicBezTo>
                  <a:pt x="26" y="39"/>
                  <a:pt x="26" y="38"/>
                  <a:pt x="25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4" y="39"/>
                  <a:pt x="24" y="39"/>
                  <a:pt x="23" y="40"/>
                </a:cubicBezTo>
                <a:cubicBezTo>
                  <a:pt x="23" y="39"/>
                  <a:pt x="23" y="40"/>
                  <a:pt x="22" y="40"/>
                </a:cubicBezTo>
                <a:cubicBezTo>
                  <a:pt x="22" y="40"/>
                  <a:pt x="22" y="40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1"/>
                  <a:pt x="19" y="42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8" y="4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0"/>
                  <a:pt x="17" y="51"/>
                  <a:pt x="16" y="51"/>
                </a:cubicBezTo>
                <a:cubicBezTo>
                  <a:pt x="16" y="51"/>
                  <a:pt x="16" y="51"/>
                  <a:pt x="16" y="52"/>
                </a:cubicBezTo>
                <a:cubicBezTo>
                  <a:pt x="16" y="52"/>
                  <a:pt x="16" y="52"/>
                  <a:pt x="17" y="52"/>
                </a:cubicBezTo>
                <a:cubicBezTo>
                  <a:pt x="17" y="53"/>
                  <a:pt x="16" y="54"/>
                  <a:pt x="17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71"/>
                  <a:pt x="14" y="71"/>
                  <a:pt x="14" y="71"/>
                </a:cubicBezTo>
                <a:cubicBezTo>
                  <a:pt x="13" y="74"/>
                  <a:pt x="13" y="78"/>
                  <a:pt x="12" y="82"/>
                </a:cubicBezTo>
                <a:cubicBezTo>
                  <a:pt x="11" y="89"/>
                  <a:pt x="10" y="95"/>
                  <a:pt x="9" y="101"/>
                </a:cubicBezTo>
                <a:cubicBezTo>
                  <a:pt x="8" y="110"/>
                  <a:pt x="7" y="116"/>
                  <a:pt x="6" y="124"/>
                </a:cubicBezTo>
                <a:cubicBezTo>
                  <a:pt x="5" y="132"/>
                  <a:pt x="5" y="132"/>
                  <a:pt x="5" y="132"/>
                </a:cubicBezTo>
                <a:cubicBezTo>
                  <a:pt x="4" y="140"/>
                  <a:pt x="4" y="140"/>
                  <a:pt x="4" y="140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54"/>
                  <a:pt x="3" y="154"/>
                  <a:pt x="3" y="154"/>
                </a:cubicBezTo>
                <a:cubicBezTo>
                  <a:pt x="3" y="156"/>
                  <a:pt x="2" y="158"/>
                  <a:pt x="2" y="160"/>
                </a:cubicBezTo>
                <a:cubicBezTo>
                  <a:pt x="2" y="168"/>
                  <a:pt x="2" y="168"/>
                  <a:pt x="2" y="168"/>
                </a:cubicBezTo>
                <a:cubicBezTo>
                  <a:pt x="1" y="177"/>
                  <a:pt x="0" y="187"/>
                  <a:pt x="0" y="195"/>
                </a:cubicBezTo>
                <a:cubicBezTo>
                  <a:pt x="0" y="211"/>
                  <a:pt x="0" y="225"/>
                  <a:pt x="1" y="243"/>
                </a:cubicBezTo>
                <a:cubicBezTo>
                  <a:pt x="2" y="256"/>
                  <a:pt x="2" y="256"/>
                  <a:pt x="2" y="256"/>
                </a:cubicBezTo>
                <a:cubicBezTo>
                  <a:pt x="2" y="257"/>
                  <a:pt x="2" y="257"/>
                  <a:pt x="3" y="259"/>
                </a:cubicBezTo>
                <a:cubicBezTo>
                  <a:pt x="4" y="269"/>
                  <a:pt x="6" y="279"/>
                  <a:pt x="9" y="289"/>
                </a:cubicBezTo>
                <a:cubicBezTo>
                  <a:pt x="9" y="289"/>
                  <a:pt x="9" y="290"/>
                  <a:pt x="9" y="290"/>
                </a:cubicBezTo>
                <a:cubicBezTo>
                  <a:pt x="11" y="297"/>
                  <a:pt x="14" y="305"/>
                  <a:pt x="19" y="312"/>
                </a:cubicBezTo>
                <a:cubicBezTo>
                  <a:pt x="23" y="319"/>
                  <a:pt x="29" y="324"/>
                  <a:pt x="33" y="328"/>
                </a:cubicBezTo>
                <a:cubicBezTo>
                  <a:pt x="40" y="334"/>
                  <a:pt x="49" y="339"/>
                  <a:pt x="59" y="344"/>
                </a:cubicBezTo>
                <a:cubicBezTo>
                  <a:pt x="63" y="346"/>
                  <a:pt x="68" y="348"/>
                  <a:pt x="72" y="349"/>
                </a:cubicBezTo>
                <a:cubicBezTo>
                  <a:pt x="81" y="352"/>
                  <a:pt x="93" y="355"/>
                  <a:pt x="101" y="356"/>
                </a:cubicBezTo>
                <a:cubicBezTo>
                  <a:pt x="104" y="357"/>
                  <a:pt x="106" y="357"/>
                  <a:pt x="109" y="357"/>
                </a:cubicBezTo>
                <a:cubicBezTo>
                  <a:pt x="113" y="358"/>
                  <a:pt x="118" y="359"/>
                  <a:pt x="123" y="359"/>
                </a:cubicBezTo>
                <a:cubicBezTo>
                  <a:pt x="141" y="361"/>
                  <a:pt x="163" y="362"/>
                  <a:pt x="179" y="361"/>
                </a:cubicBezTo>
                <a:cubicBezTo>
                  <a:pt x="184" y="361"/>
                  <a:pt x="188" y="361"/>
                  <a:pt x="194" y="360"/>
                </a:cubicBezTo>
                <a:cubicBezTo>
                  <a:pt x="203" y="359"/>
                  <a:pt x="213" y="359"/>
                  <a:pt x="222" y="358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34" y="356"/>
                  <a:pt x="240" y="355"/>
                  <a:pt x="245" y="354"/>
                </a:cubicBezTo>
                <a:cubicBezTo>
                  <a:pt x="260" y="351"/>
                  <a:pt x="274" y="348"/>
                  <a:pt x="287" y="344"/>
                </a:cubicBezTo>
                <a:cubicBezTo>
                  <a:pt x="295" y="341"/>
                  <a:pt x="306" y="338"/>
                  <a:pt x="316" y="333"/>
                </a:cubicBezTo>
                <a:cubicBezTo>
                  <a:pt x="321" y="330"/>
                  <a:pt x="326" y="327"/>
                  <a:pt x="331" y="323"/>
                </a:cubicBezTo>
                <a:cubicBezTo>
                  <a:pt x="333" y="321"/>
                  <a:pt x="335" y="319"/>
                  <a:pt x="337" y="316"/>
                </a:cubicBezTo>
                <a:cubicBezTo>
                  <a:pt x="339" y="313"/>
                  <a:pt x="340" y="311"/>
                  <a:pt x="341" y="308"/>
                </a:cubicBezTo>
                <a:cubicBezTo>
                  <a:pt x="343" y="304"/>
                  <a:pt x="345" y="300"/>
                  <a:pt x="347" y="295"/>
                </a:cubicBezTo>
                <a:cubicBezTo>
                  <a:pt x="351" y="281"/>
                  <a:pt x="354" y="263"/>
                  <a:pt x="357" y="248"/>
                </a:cubicBezTo>
                <a:cubicBezTo>
                  <a:pt x="361" y="216"/>
                  <a:pt x="362" y="184"/>
                  <a:pt x="361" y="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22A52-E335-4F7B-B79E-CB555FC4CAF7}"/>
              </a:ext>
            </a:extLst>
          </p:cNvPr>
          <p:cNvSpPr txBox="1"/>
          <p:nvPr/>
        </p:nvSpPr>
        <p:spPr>
          <a:xfrm>
            <a:off x="5138338" y="2833736"/>
            <a:ext cx="280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Gradients on x-attn logits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DEB82A-D3F7-4817-953D-8A09886DACF0}"/>
              </a:ext>
            </a:extLst>
          </p:cNvPr>
          <p:cNvGrpSpPr/>
          <p:nvPr/>
        </p:nvGrpSpPr>
        <p:grpSpPr>
          <a:xfrm>
            <a:off x="533919" y="3574927"/>
            <a:ext cx="7865421" cy="646331"/>
            <a:chOff x="533919" y="3574927"/>
            <a:chExt cx="7865421" cy="6463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3FB5B3-A9DE-48B0-8EF6-A029B21A4641}"/>
                </a:ext>
              </a:extLst>
            </p:cNvPr>
            <p:cNvSpPr txBox="1"/>
            <p:nvPr/>
          </p:nvSpPr>
          <p:spPr>
            <a:xfrm>
              <a:off x="533919" y="3574927"/>
              <a:ext cx="2363922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Decoder pays more attention to a nugget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599A71-DFE7-4150-B29D-03EBBDC0B4B5}"/>
                </a:ext>
              </a:extLst>
            </p:cNvPr>
            <p:cNvSpPr txBox="1"/>
            <p:nvPr/>
          </p:nvSpPr>
          <p:spPr>
            <a:xfrm>
              <a:off x="3720317" y="3574927"/>
              <a:ext cx="1436075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Nugget gets higher logits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7BD06C-F7D6-4D8D-AF88-89ADEA721FF6}"/>
                </a:ext>
              </a:extLst>
            </p:cNvPr>
            <p:cNvSpPr txBox="1"/>
            <p:nvPr/>
          </p:nvSpPr>
          <p:spPr>
            <a:xfrm>
              <a:off x="5978868" y="3574927"/>
              <a:ext cx="2420472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Token has a higher chance to be selected</a:t>
              </a: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BC5FC2D-3D83-422C-A97B-D27DD518A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1377" y="3620621"/>
              <a:ext cx="694846" cy="475743"/>
            </a:xfrm>
            <a:custGeom>
              <a:avLst/>
              <a:gdLst>
                <a:gd name="T0" fmla="*/ 578 w 595"/>
                <a:gd name="T1" fmla="*/ 192 h 408"/>
                <a:gd name="T2" fmla="*/ 570 w 595"/>
                <a:gd name="T3" fmla="*/ 185 h 408"/>
                <a:gd name="T4" fmla="*/ 558 w 595"/>
                <a:gd name="T5" fmla="*/ 173 h 408"/>
                <a:gd name="T6" fmla="*/ 544 w 595"/>
                <a:gd name="T7" fmla="*/ 164 h 408"/>
                <a:gd name="T8" fmla="*/ 533 w 595"/>
                <a:gd name="T9" fmla="*/ 159 h 408"/>
                <a:gd name="T10" fmla="*/ 519 w 595"/>
                <a:gd name="T11" fmla="*/ 146 h 408"/>
                <a:gd name="T12" fmla="*/ 508 w 595"/>
                <a:gd name="T13" fmla="*/ 136 h 408"/>
                <a:gd name="T14" fmla="*/ 492 w 595"/>
                <a:gd name="T15" fmla="*/ 124 h 408"/>
                <a:gd name="T16" fmla="*/ 475 w 595"/>
                <a:gd name="T17" fmla="*/ 111 h 408"/>
                <a:gd name="T18" fmla="*/ 461 w 595"/>
                <a:gd name="T19" fmla="*/ 103 h 408"/>
                <a:gd name="T20" fmla="*/ 450 w 595"/>
                <a:gd name="T21" fmla="*/ 95 h 408"/>
                <a:gd name="T22" fmla="*/ 437 w 595"/>
                <a:gd name="T23" fmla="*/ 83 h 408"/>
                <a:gd name="T24" fmla="*/ 425 w 595"/>
                <a:gd name="T25" fmla="*/ 72 h 408"/>
                <a:gd name="T26" fmla="*/ 411 w 595"/>
                <a:gd name="T27" fmla="*/ 65 h 408"/>
                <a:gd name="T28" fmla="*/ 396 w 595"/>
                <a:gd name="T29" fmla="*/ 54 h 408"/>
                <a:gd name="T30" fmla="*/ 382 w 595"/>
                <a:gd name="T31" fmla="*/ 43 h 408"/>
                <a:gd name="T32" fmla="*/ 373 w 595"/>
                <a:gd name="T33" fmla="*/ 33 h 408"/>
                <a:gd name="T34" fmla="*/ 361 w 595"/>
                <a:gd name="T35" fmla="*/ 27 h 408"/>
                <a:gd name="T36" fmla="*/ 346 w 595"/>
                <a:gd name="T37" fmla="*/ 15 h 408"/>
                <a:gd name="T38" fmla="*/ 336 w 595"/>
                <a:gd name="T39" fmla="*/ 7 h 408"/>
                <a:gd name="T40" fmla="*/ 322 w 595"/>
                <a:gd name="T41" fmla="*/ 1 h 408"/>
                <a:gd name="T42" fmla="*/ 313 w 595"/>
                <a:gd name="T43" fmla="*/ 22 h 408"/>
                <a:gd name="T44" fmla="*/ 314 w 595"/>
                <a:gd name="T45" fmla="*/ 39 h 408"/>
                <a:gd name="T46" fmla="*/ 313 w 595"/>
                <a:gd name="T47" fmla="*/ 60 h 408"/>
                <a:gd name="T48" fmla="*/ 314 w 595"/>
                <a:gd name="T49" fmla="*/ 78 h 408"/>
                <a:gd name="T50" fmla="*/ 313 w 595"/>
                <a:gd name="T51" fmla="*/ 98 h 408"/>
                <a:gd name="T52" fmla="*/ 168 w 595"/>
                <a:gd name="T53" fmla="*/ 95 h 408"/>
                <a:gd name="T54" fmla="*/ 5 w 595"/>
                <a:gd name="T55" fmla="*/ 118 h 408"/>
                <a:gd name="T56" fmla="*/ 16 w 595"/>
                <a:gd name="T57" fmla="*/ 131 h 408"/>
                <a:gd name="T58" fmla="*/ 24 w 595"/>
                <a:gd name="T59" fmla="*/ 140 h 408"/>
                <a:gd name="T60" fmla="*/ 34 w 595"/>
                <a:gd name="T61" fmla="*/ 150 h 408"/>
                <a:gd name="T62" fmla="*/ 42 w 595"/>
                <a:gd name="T63" fmla="*/ 158 h 408"/>
                <a:gd name="T64" fmla="*/ 50 w 595"/>
                <a:gd name="T65" fmla="*/ 170 h 408"/>
                <a:gd name="T66" fmla="*/ 62 w 595"/>
                <a:gd name="T67" fmla="*/ 184 h 408"/>
                <a:gd name="T68" fmla="*/ 69 w 595"/>
                <a:gd name="T69" fmla="*/ 188 h 408"/>
                <a:gd name="T70" fmla="*/ 81 w 595"/>
                <a:gd name="T71" fmla="*/ 206 h 408"/>
                <a:gd name="T72" fmla="*/ 57 w 595"/>
                <a:gd name="T73" fmla="*/ 236 h 408"/>
                <a:gd name="T74" fmla="*/ 22 w 595"/>
                <a:gd name="T75" fmla="*/ 278 h 408"/>
                <a:gd name="T76" fmla="*/ 0 w 595"/>
                <a:gd name="T77" fmla="*/ 305 h 408"/>
                <a:gd name="T78" fmla="*/ 14 w 595"/>
                <a:gd name="T79" fmla="*/ 327 h 408"/>
                <a:gd name="T80" fmla="*/ 312 w 595"/>
                <a:gd name="T81" fmla="*/ 317 h 408"/>
                <a:gd name="T82" fmla="*/ 314 w 595"/>
                <a:gd name="T83" fmla="*/ 335 h 408"/>
                <a:gd name="T84" fmla="*/ 314 w 595"/>
                <a:gd name="T85" fmla="*/ 349 h 408"/>
                <a:gd name="T86" fmla="*/ 313 w 595"/>
                <a:gd name="T87" fmla="*/ 366 h 408"/>
                <a:gd name="T88" fmla="*/ 313 w 595"/>
                <a:gd name="T89" fmla="*/ 382 h 408"/>
                <a:gd name="T90" fmla="*/ 316 w 595"/>
                <a:gd name="T91" fmla="*/ 402 h 408"/>
                <a:gd name="T92" fmla="*/ 325 w 595"/>
                <a:gd name="T93" fmla="*/ 406 h 408"/>
                <a:gd name="T94" fmla="*/ 343 w 595"/>
                <a:gd name="T95" fmla="*/ 403 h 408"/>
                <a:gd name="T96" fmla="*/ 374 w 595"/>
                <a:gd name="T97" fmla="*/ 380 h 408"/>
                <a:gd name="T98" fmla="*/ 396 w 595"/>
                <a:gd name="T99" fmla="*/ 360 h 408"/>
                <a:gd name="T100" fmla="*/ 427 w 595"/>
                <a:gd name="T101" fmla="*/ 337 h 408"/>
                <a:gd name="T102" fmla="*/ 461 w 595"/>
                <a:gd name="T103" fmla="*/ 310 h 408"/>
                <a:gd name="T104" fmla="*/ 482 w 595"/>
                <a:gd name="T105" fmla="*/ 294 h 408"/>
                <a:gd name="T106" fmla="*/ 513 w 595"/>
                <a:gd name="T107" fmla="*/ 270 h 408"/>
                <a:gd name="T108" fmla="*/ 545 w 595"/>
                <a:gd name="T109" fmla="*/ 246 h 408"/>
                <a:gd name="T110" fmla="*/ 578 w 595"/>
                <a:gd name="T111" fmla="*/ 2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408">
                  <a:moveTo>
                    <a:pt x="592" y="199"/>
                  </a:moveTo>
                  <a:cubicBezTo>
                    <a:pt x="590" y="198"/>
                    <a:pt x="588" y="198"/>
                    <a:pt x="587" y="197"/>
                  </a:cubicBezTo>
                  <a:cubicBezTo>
                    <a:pt x="584" y="194"/>
                    <a:pt x="580" y="193"/>
                    <a:pt x="578" y="192"/>
                  </a:cubicBezTo>
                  <a:cubicBezTo>
                    <a:pt x="578" y="192"/>
                    <a:pt x="578" y="191"/>
                    <a:pt x="578" y="191"/>
                  </a:cubicBezTo>
                  <a:cubicBezTo>
                    <a:pt x="577" y="189"/>
                    <a:pt x="576" y="188"/>
                    <a:pt x="574" y="186"/>
                  </a:cubicBezTo>
                  <a:cubicBezTo>
                    <a:pt x="573" y="185"/>
                    <a:pt x="571" y="185"/>
                    <a:pt x="570" y="185"/>
                  </a:cubicBezTo>
                  <a:cubicBezTo>
                    <a:pt x="567" y="182"/>
                    <a:pt x="564" y="180"/>
                    <a:pt x="562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1" y="177"/>
                    <a:pt x="560" y="175"/>
                    <a:pt x="558" y="173"/>
                  </a:cubicBezTo>
                  <a:cubicBezTo>
                    <a:pt x="556" y="173"/>
                    <a:pt x="555" y="172"/>
                    <a:pt x="553" y="172"/>
                  </a:cubicBezTo>
                  <a:cubicBezTo>
                    <a:pt x="551" y="168"/>
                    <a:pt x="547" y="166"/>
                    <a:pt x="544" y="164"/>
                  </a:cubicBezTo>
                  <a:cubicBezTo>
                    <a:pt x="544" y="164"/>
                    <a:pt x="544" y="164"/>
                    <a:pt x="544" y="164"/>
                  </a:cubicBezTo>
                  <a:cubicBezTo>
                    <a:pt x="543" y="163"/>
                    <a:pt x="542" y="162"/>
                    <a:pt x="541" y="161"/>
                  </a:cubicBezTo>
                  <a:cubicBezTo>
                    <a:pt x="539" y="159"/>
                    <a:pt x="536" y="159"/>
                    <a:pt x="534" y="159"/>
                  </a:cubicBezTo>
                  <a:cubicBezTo>
                    <a:pt x="533" y="159"/>
                    <a:pt x="533" y="159"/>
                    <a:pt x="533" y="159"/>
                  </a:cubicBezTo>
                  <a:cubicBezTo>
                    <a:pt x="532" y="158"/>
                    <a:pt x="529" y="156"/>
                    <a:pt x="529" y="156"/>
                  </a:cubicBezTo>
                  <a:cubicBezTo>
                    <a:pt x="528" y="153"/>
                    <a:pt x="527" y="150"/>
                    <a:pt x="525" y="148"/>
                  </a:cubicBezTo>
                  <a:cubicBezTo>
                    <a:pt x="523" y="147"/>
                    <a:pt x="521" y="146"/>
                    <a:pt x="519" y="146"/>
                  </a:cubicBezTo>
                  <a:cubicBezTo>
                    <a:pt x="517" y="144"/>
                    <a:pt x="515" y="142"/>
                    <a:pt x="512" y="139"/>
                  </a:cubicBezTo>
                  <a:cubicBezTo>
                    <a:pt x="512" y="139"/>
                    <a:pt x="511" y="139"/>
                    <a:pt x="511" y="139"/>
                  </a:cubicBezTo>
                  <a:cubicBezTo>
                    <a:pt x="510" y="138"/>
                    <a:pt x="509" y="137"/>
                    <a:pt x="508" y="136"/>
                  </a:cubicBezTo>
                  <a:cubicBezTo>
                    <a:pt x="507" y="135"/>
                    <a:pt x="505" y="134"/>
                    <a:pt x="504" y="134"/>
                  </a:cubicBezTo>
                  <a:cubicBezTo>
                    <a:pt x="501" y="131"/>
                    <a:pt x="497" y="128"/>
                    <a:pt x="493" y="125"/>
                  </a:cubicBezTo>
                  <a:cubicBezTo>
                    <a:pt x="493" y="124"/>
                    <a:pt x="493" y="124"/>
                    <a:pt x="492" y="124"/>
                  </a:cubicBezTo>
                  <a:cubicBezTo>
                    <a:pt x="490" y="122"/>
                    <a:pt x="489" y="122"/>
                    <a:pt x="487" y="121"/>
                  </a:cubicBezTo>
                  <a:cubicBezTo>
                    <a:pt x="484" y="118"/>
                    <a:pt x="480" y="114"/>
                    <a:pt x="476" y="112"/>
                  </a:cubicBezTo>
                  <a:cubicBezTo>
                    <a:pt x="476" y="111"/>
                    <a:pt x="476" y="111"/>
                    <a:pt x="475" y="111"/>
                  </a:cubicBezTo>
                  <a:cubicBezTo>
                    <a:pt x="473" y="109"/>
                    <a:pt x="471" y="109"/>
                    <a:pt x="469" y="109"/>
                  </a:cubicBezTo>
                  <a:cubicBezTo>
                    <a:pt x="468" y="109"/>
                    <a:pt x="467" y="108"/>
                    <a:pt x="466" y="107"/>
                  </a:cubicBezTo>
                  <a:cubicBezTo>
                    <a:pt x="465" y="106"/>
                    <a:pt x="462" y="104"/>
                    <a:pt x="461" y="103"/>
                  </a:cubicBezTo>
                  <a:cubicBezTo>
                    <a:pt x="461" y="101"/>
                    <a:pt x="460" y="99"/>
                    <a:pt x="458" y="98"/>
                  </a:cubicBezTo>
                  <a:cubicBezTo>
                    <a:pt x="456" y="96"/>
                    <a:pt x="453" y="96"/>
                    <a:pt x="452" y="96"/>
                  </a:cubicBezTo>
                  <a:cubicBezTo>
                    <a:pt x="451" y="96"/>
                    <a:pt x="450" y="95"/>
                    <a:pt x="450" y="95"/>
                  </a:cubicBezTo>
                  <a:cubicBezTo>
                    <a:pt x="448" y="94"/>
                    <a:pt x="446" y="92"/>
                    <a:pt x="445" y="90"/>
                  </a:cubicBezTo>
                  <a:cubicBezTo>
                    <a:pt x="444" y="88"/>
                    <a:pt x="443" y="87"/>
                    <a:pt x="442" y="85"/>
                  </a:cubicBezTo>
                  <a:cubicBezTo>
                    <a:pt x="440" y="84"/>
                    <a:pt x="438" y="83"/>
                    <a:pt x="437" y="83"/>
                  </a:cubicBezTo>
                  <a:cubicBezTo>
                    <a:pt x="434" y="80"/>
                    <a:pt x="431" y="78"/>
                    <a:pt x="429" y="76"/>
                  </a:cubicBezTo>
                  <a:cubicBezTo>
                    <a:pt x="428" y="76"/>
                    <a:pt x="428" y="76"/>
                    <a:pt x="427" y="76"/>
                  </a:cubicBezTo>
                  <a:cubicBezTo>
                    <a:pt x="427" y="74"/>
                    <a:pt x="426" y="73"/>
                    <a:pt x="425" y="72"/>
                  </a:cubicBezTo>
                  <a:cubicBezTo>
                    <a:pt x="423" y="71"/>
                    <a:pt x="420" y="70"/>
                    <a:pt x="418" y="70"/>
                  </a:cubicBezTo>
                  <a:cubicBezTo>
                    <a:pt x="417" y="69"/>
                    <a:pt x="416" y="68"/>
                    <a:pt x="414" y="67"/>
                  </a:cubicBezTo>
                  <a:cubicBezTo>
                    <a:pt x="413" y="67"/>
                    <a:pt x="412" y="65"/>
                    <a:pt x="411" y="65"/>
                  </a:cubicBezTo>
                  <a:cubicBezTo>
                    <a:pt x="410" y="62"/>
                    <a:pt x="409" y="60"/>
                    <a:pt x="407" y="58"/>
                  </a:cubicBezTo>
                  <a:cubicBezTo>
                    <a:pt x="405" y="57"/>
                    <a:pt x="403" y="57"/>
                    <a:pt x="401" y="57"/>
                  </a:cubicBezTo>
                  <a:cubicBezTo>
                    <a:pt x="399" y="55"/>
                    <a:pt x="398" y="54"/>
                    <a:pt x="396" y="54"/>
                  </a:cubicBezTo>
                  <a:cubicBezTo>
                    <a:pt x="396" y="53"/>
                    <a:pt x="394" y="53"/>
                    <a:pt x="394" y="52"/>
                  </a:cubicBezTo>
                  <a:cubicBezTo>
                    <a:pt x="393" y="49"/>
                    <a:pt x="392" y="47"/>
                    <a:pt x="390" y="45"/>
                  </a:cubicBezTo>
                  <a:cubicBezTo>
                    <a:pt x="387" y="43"/>
                    <a:pt x="384" y="43"/>
                    <a:pt x="382" y="43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81" y="43"/>
                    <a:pt x="378" y="41"/>
                    <a:pt x="377" y="40"/>
                  </a:cubicBezTo>
                  <a:cubicBezTo>
                    <a:pt x="377" y="37"/>
                    <a:pt x="376" y="34"/>
                    <a:pt x="373" y="33"/>
                  </a:cubicBezTo>
                  <a:cubicBezTo>
                    <a:pt x="371" y="31"/>
                    <a:pt x="369" y="31"/>
                    <a:pt x="367" y="31"/>
                  </a:cubicBezTo>
                  <a:cubicBezTo>
                    <a:pt x="366" y="30"/>
                    <a:pt x="365" y="30"/>
                    <a:pt x="364" y="29"/>
                  </a:cubicBezTo>
                  <a:cubicBezTo>
                    <a:pt x="363" y="29"/>
                    <a:pt x="362" y="28"/>
                    <a:pt x="361" y="27"/>
                  </a:cubicBezTo>
                  <a:cubicBezTo>
                    <a:pt x="361" y="25"/>
                    <a:pt x="359" y="23"/>
                    <a:pt x="357" y="21"/>
                  </a:cubicBezTo>
                  <a:cubicBezTo>
                    <a:pt x="356" y="20"/>
                    <a:pt x="354" y="19"/>
                    <a:pt x="353" y="19"/>
                  </a:cubicBezTo>
                  <a:cubicBezTo>
                    <a:pt x="351" y="17"/>
                    <a:pt x="348" y="16"/>
                    <a:pt x="346" y="15"/>
                  </a:cubicBezTo>
                  <a:cubicBezTo>
                    <a:pt x="346" y="14"/>
                    <a:pt x="345" y="14"/>
                    <a:pt x="344" y="13"/>
                  </a:cubicBezTo>
                  <a:cubicBezTo>
                    <a:pt x="344" y="12"/>
                    <a:pt x="343" y="10"/>
                    <a:pt x="341" y="9"/>
                  </a:cubicBezTo>
                  <a:cubicBezTo>
                    <a:pt x="340" y="7"/>
                    <a:pt x="338" y="7"/>
                    <a:pt x="336" y="7"/>
                  </a:cubicBezTo>
                  <a:cubicBezTo>
                    <a:pt x="336" y="5"/>
                    <a:pt x="335" y="4"/>
                    <a:pt x="333" y="3"/>
                  </a:cubicBezTo>
                  <a:cubicBezTo>
                    <a:pt x="330" y="0"/>
                    <a:pt x="326" y="0"/>
                    <a:pt x="324" y="1"/>
                  </a:cubicBezTo>
                  <a:cubicBezTo>
                    <a:pt x="323" y="1"/>
                    <a:pt x="322" y="1"/>
                    <a:pt x="322" y="1"/>
                  </a:cubicBezTo>
                  <a:cubicBezTo>
                    <a:pt x="317" y="1"/>
                    <a:pt x="313" y="5"/>
                    <a:pt x="313" y="10"/>
                  </a:cubicBezTo>
                  <a:cubicBezTo>
                    <a:pt x="313" y="12"/>
                    <a:pt x="313" y="13"/>
                    <a:pt x="314" y="15"/>
                  </a:cubicBezTo>
                  <a:cubicBezTo>
                    <a:pt x="313" y="17"/>
                    <a:pt x="313" y="20"/>
                    <a:pt x="313" y="22"/>
                  </a:cubicBezTo>
                  <a:cubicBezTo>
                    <a:pt x="313" y="24"/>
                    <a:pt x="313" y="26"/>
                    <a:pt x="314" y="27"/>
                  </a:cubicBezTo>
                  <a:cubicBezTo>
                    <a:pt x="313" y="29"/>
                    <a:pt x="313" y="32"/>
                    <a:pt x="313" y="35"/>
                  </a:cubicBezTo>
                  <a:cubicBezTo>
                    <a:pt x="313" y="36"/>
                    <a:pt x="313" y="38"/>
                    <a:pt x="314" y="39"/>
                  </a:cubicBezTo>
                  <a:cubicBezTo>
                    <a:pt x="313" y="42"/>
                    <a:pt x="313" y="45"/>
                    <a:pt x="313" y="48"/>
                  </a:cubicBezTo>
                  <a:cubicBezTo>
                    <a:pt x="313" y="50"/>
                    <a:pt x="313" y="51"/>
                    <a:pt x="314" y="53"/>
                  </a:cubicBezTo>
                  <a:cubicBezTo>
                    <a:pt x="313" y="55"/>
                    <a:pt x="313" y="57"/>
                    <a:pt x="313" y="60"/>
                  </a:cubicBezTo>
                  <a:cubicBezTo>
                    <a:pt x="313" y="62"/>
                    <a:pt x="313" y="64"/>
                    <a:pt x="314" y="65"/>
                  </a:cubicBezTo>
                  <a:cubicBezTo>
                    <a:pt x="313" y="68"/>
                    <a:pt x="313" y="70"/>
                    <a:pt x="313" y="73"/>
                  </a:cubicBezTo>
                  <a:cubicBezTo>
                    <a:pt x="313" y="75"/>
                    <a:pt x="313" y="76"/>
                    <a:pt x="314" y="78"/>
                  </a:cubicBezTo>
                  <a:cubicBezTo>
                    <a:pt x="313" y="80"/>
                    <a:pt x="313" y="82"/>
                    <a:pt x="313" y="85"/>
                  </a:cubicBezTo>
                  <a:cubicBezTo>
                    <a:pt x="313" y="87"/>
                    <a:pt x="313" y="89"/>
                    <a:pt x="314" y="90"/>
                  </a:cubicBezTo>
                  <a:cubicBezTo>
                    <a:pt x="313" y="92"/>
                    <a:pt x="313" y="95"/>
                    <a:pt x="313" y="98"/>
                  </a:cubicBezTo>
                  <a:cubicBezTo>
                    <a:pt x="313" y="98"/>
                    <a:pt x="313" y="99"/>
                    <a:pt x="313" y="99"/>
                  </a:cubicBezTo>
                  <a:cubicBezTo>
                    <a:pt x="308" y="101"/>
                    <a:pt x="297" y="104"/>
                    <a:pt x="268" y="103"/>
                  </a:cubicBezTo>
                  <a:cubicBezTo>
                    <a:pt x="240" y="102"/>
                    <a:pt x="204" y="99"/>
                    <a:pt x="168" y="95"/>
                  </a:cubicBezTo>
                  <a:cubicBezTo>
                    <a:pt x="80" y="86"/>
                    <a:pt x="24" y="82"/>
                    <a:pt x="7" y="98"/>
                  </a:cubicBezTo>
                  <a:cubicBezTo>
                    <a:pt x="3" y="101"/>
                    <a:pt x="1" y="106"/>
                    <a:pt x="1" y="111"/>
                  </a:cubicBezTo>
                  <a:cubicBezTo>
                    <a:pt x="1" y="114"/>
                    <a:pt x="3" y="117"/>
                    <a:pt x="5" y="118"/>
                  </a:cubicBezTo>
                  <a:cubicBezTo>
                    <a:pt x="6" y="119"/>
                    <a:pt x="8" y="120"/>
                    <a:pt x="10" y="120"/>
                  </a:cubicBezTo>
                  <a:cubicBezTo>
                    <a:pt x="12" y="122"/>
                    <a:pt x="12" y="123"/>
                    <a:pt x="12" y="124"/>
                  </a:cubicBezTo>
                  <a:cubicBezTo>
                    <a:pt x="12" y="127"/>
                    <a:pt x="14" y="130"/>
                    <a:pt x="16" y="131"/>
                  </a:cubicBezTo>
                  <a:cubicBezTo>
                    <a:pt x="17" y="132"/>
                    <a:pt x="18" y="132"/>
                    <a:pt x="19" y="133"/>
                  </a:cubicBezTo>
                  <a:cubicBezTo>
                    <a:pt x="20" y="135"/>
                    <a:pt x="22" y="137"/>
                    <a:pt x="23" y="139"/>
                  </a:cubicBezTo>
                  <a:cubicBezTo>
                    <a:pt x="24" y="139"/>
                    <a:pt x="24" y="140"/>
                    <a:pt x="24" y="140"/>
                  </a:cubicBezTo>
                  <a:cubicBezTo>
                    <a:pt x="25" y="142"/>
                    <a:pt x="26" y="143"/>
                    <a:pt x="27" y="144"/>
                  </a:cubicBezTo>
                  <a:cubicBezTo>
                    <a:pt x="28" y="145"/>
                    <a:pt x="30" y="145"/>
                    <a:pt x="31" y="146"/>
                  </a:cubicBezTo>
                  <a:cubicBezTo>
                    <a:pt x="31" y="147"/>
                    <a:pt x="32" y="149"/>
                    <a:pt x="34" y="150"/>
                  </a:cubicBezTo>
                  <a:cubicBezTo>
                    <a:pt x="34" y="151"/>
                    <a:pt x="35" y="152"/>
                    <a:pt x="35" y="152"/>
                  </a:cubicBezTo>
                  <a:cubicBezTo>
                    <a:pt x="36" y="154"/>
                    <a:pt x="36" y="155"/>
                    <a:pt x="38" y="156"/>
                  </a:cubicBezTo>
                  <a:cubicBezTo>
                    <a:pt x="39" y="157"/>
                    <a:pt x="41" y="158"/>
                    <a:pt x="42" y="158"/>
                  </a:cubicBezTo>
                  <a:cubicBezTo>
                    <a:pt x="42" y="159"/>
                    <a:pt x="43" y="159"/>
                    <a:pt x="43" y="159"/>
                  </a:cubicBezTo>
                  <a:cubicBezTo>
                    <a:pt x="44" y="161"/>
                    <a:pt x="46" y="163"/>
                    <a:pt x="46" y="164"/>
                  </a:cubicBezTo>
                  <a:cubicBezTo>
                    <a:pt x="47" y="167"/>
                    <a:pt x="48" y="169"/>
                    <a:pt x="50" y="170"/>
                  </a:cubicBezTo>
                  <a:cubicBezTo>
                    <a:pt x="52" y="171"/>
                    <a:pt x="54" y="172"/>
                    <a:pt x="55" y="172"/>
                  </a:cubicBezTo>
                  <a:cubicBezTo>
                    <a:pt x="57" y="174"/>
                    <a:pt x="58" y="176"/>
                    <a:pt x="58" y="176"/>
                  </a:cubicBezTo>
                  <a:cubicBezTo>
                    <a:pt x="58" y="179"/>
                    <a:pt x="59" y="182"/>
                    <a:pt x="62" y="184"/>
                  </a:cubicBezTo>
                  <a:cubicBezTo>
                    <a:pt x="64" y="185"/>
                    <a:pt x="66" y="185"/>
                    <a:pt x="67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8" y="186"/>
                    <a:pt x="69" y="188"/>
                    <a:pt x="69" y="188"/>
                  </a:cubicBezTo>
                  <a:cubicBezTo>
                    <a:pt x="69" y="191"/>
                    <a:pt x="70" y="193"/>
                    <a:pt x="72" y="195"/>
                  </a:cubicBezTo>
                  <a:cubicBezTo>
                    <a:pt x="73" y="196"/>
                    <a:pt x="74" y="197"/>
                    <a:pt x="75" y="197"/>
                  </a:cubicBezTo>
                  <a:cubicBezTo>
                    <a:pt x="76" y="201"/>
                    <a:pt x="79" y="204"/>
                    <a:pt x="81" y="206"/>
                  </a:cubicBezTo>
                  <a:cubicBezTo>
                    <a:pt x="80" y="208"/>
                    <a:pt x="79" y="210"/>
                    <a:pt x="79" y="212"/>
                  </a:cubicBezTo>
                  <a:cubicBezTo>
                    <a:pt x="68" y="221"/>
                    <a:pt x="68" y="222"/>
                    <a:pt x="68" y="226"/>
                  </a:cubicBezTo>
                  <a:cubicBezTo>
                    <a:pt x="63" y="228"/>
                    <a:pt x="58" y="231"/>
                    <a:pt x="57" y="236"/>
                  </a:cubicBezTo>
                  <a:cubicBezTo>
                    <a:pt x="50" y="241"/>
                    <a:pt x="46" y="246"/>
                    <a:pt x="45" y="250"/>
                  </a:cubicBezTo>
                  <a:cubicBezTo>
                    <a:pt x="40" y="253"/>
                    <a:pt x="35" y="257"/>
                    <a:pt x="34" y="262"/>
                  </a:cubicBezTo>
                  <a:cubicBezTo>
                    <a:pt x="23" y="270"/>
                    <a:pt x="22" y="275"/>
                    <a:pt x="22" y="278"/>
                  </a:cubicBezTo>
                  <a:cubicBezTo>
                    <a:pt x="20" y="280"/>
                    <a:pt x="17" y="282"/>
                    <a:pt x="14" y="285"/>
                  </a:cubicBezTo>
                  <a:cubicBezTo>
                    <a:pt x="13" y="286"/>
                    <a:pt x="12" y="287"/>
                    <a:pt x="11" y="289"/>
                  </a:cubicBezTo>
                  <a:cubicBezTo>
                    <a:pt x="0" y="298"/>
                    <a:pt x="0" y="302"/>
                    <a:pt x="0" y="305"/>
                  </a:cubicBezTo>
                  <a:cubicBezTo>
                    <a:pt x="0" y="307"/>
                    <a:pt x="1" y="310"/>
                    <a:pt x="3" y="312"/>
                  </a:cubicBezTo>
                  <a:cubicBezTo>
                    <a:pt x="4" y="312"/>
                    <a:pt x="4" y="312"/>
                    <a:pt x="4" y="313"/>
                  </a:cubicBezTo>
                  <a:cubicBezTo>
                    <a:pt x="6" y="318"/>
                    <a:pt x="9" y="323"/>
                    <a:pt x="14" y="327"/>
                  </a:cubicBezTo>
                  <a:cubicBezTo>
                    <a:pt x="36" y="345"/>
                    <a:pt x="92" y="331"/>
                    <a:pt x="157" y="316"/>
                  </a:cubicBezTo>
                  <a:cubicBezTo>
                    <a:pt x="217" y="301"/>
                    <a:pt x="284" y="285"/>
                    <a:pt x="306" y="301"/>
                  </a:cubicBezTo>
                  <a:cubicBezTo>
                    <a:pt x="309" y="304"/>
                    <a:pt x="312" y="308"/>
                    <a:pt x="312" y="317"/>
                  </a:cubicBezTo>
                  <a:cubicBezTo>
                    <a:pt x="312" y="319"/>
                    <a:pt x="313" y="321"/>
                    <a:pt x="314" y="322"/>
                  </a:cubicBezTo>
                  <a:cubicBezTo>
                    <a:pt x="313" y="325"/>
                    <a:pt x="312" y="328"/>
                    <a:pt x="312" y="330"/>
                  </a:cubicBezTo>
                  <a:cubicBezTo>
                    <a:pt x="312" y="332"/>
                    <a:pt x="313" y="334"/>
                    <a:pt x="314" y="335"/>
                  </a:cubicBezTo>
                  <a:cubicBezTo>
                    <a:pt x="313" y="337"/>
                    <a:pt x="313" y="340"/>
                    <a:pt x="313" y="343"/>
                  </a:cubicBezTo>
                  <a:cubicBezTo>
                    <a:pt x="313" y="345"/>
                    <a:pt x="313" y="347"/>
                    <a:pt x="314" y="348"/>
                  </a:cubicBezTo>
                  <a:cubicBezTo>
                    <a:pt x="314" y="349"/>
                    <a:pt x="314" y="349"/>
                    <a:pt x="314" y="349"/>
                  </a:cubicBezTo>
                  <a:cubicBezTo>
                    <a:pt x="313" y="353"/>
                    <a:pt x="313" y="354"/>
                    <a:pt x="313" y="356"/>
                  </a:cubicBezTo>
                  <a:cubicBezTo>
                    <a:pt x="313" y="358"/>
                    <a:pt x="313" y="359"/>
                    <a:pt x="314" y="361"/>
                  </a:cubicBezTo>
                  <a:cubicBezTo>
                    <a:pt x="314" y="363"/>
                    <a:pt x="313" y="365"/>
                    <a:pt x="313" y="366"/>
                  </a:cubicBezTo>
                  <a:cubicBezTo>
                    <a:pt x="312" y="369"/>
                    <a:pt x="313" y="372"/>
                    <a:pt x="314" y="374"/>
                  </a:cubicBezTo>
                  <a:cubicBezTo>
                    <a:pt x="314" y="375"/>
                    <a:pt x="314" y="376"/>
                    <a:pt x="314" y="377"/>
                  </a:cubicBezTo>
                  <a:cubicBezTo>
                    <a:pt x="313" y="379"/>
                    <a:pt x="313" y="380"/>
                    <a:pt x="313" y="382"/>
                  </a:cubicBezTo>
                  <a:cubicBezTo>
                    <a:pt x="313" y="383"/>
                    <a:pt x="313" y="385"/>
                    <a:pt x="314" y="386"/>
                  </a:cubicBezTo>
                  <a:cubicBezTo>
                    <a:pt x="313" y="389"/>
                    <a:pt x="313" y="392"/>
                    <a:pt x="313" y="395"/>
                  </a:cubicBezTo>
                  <a:cubicBezTo>
                    <a:pt x="313" y="397"/>
                    <a:pt x="314" y="400"/>
                    <a:pt x="316" y="402"/>
                  </a:cubicBezTo>
                  <a:cubicBezTo>
                    <a:pt x="318" y="403"/>
                    <a:pt x="320" y="404"/>
                    <a:pt x="322" y="404"/>
                  </a:cubicBezTo>
                  <a:cubicBezTo>
                    <a:pt x="323" y="404"/>
                    <a:pt x="323" y="404"/>
                    <a:pt x="323" y="404"/>
                  </a:cubicBezTo>
                  <a:cubicBezTo>
                    <a:pt x="324" y="405"/>
                    <a:pt x="325" y="406"/>
                    <a:pt x="325" y="406"/>
                  </a:cubicBezTo>
                  <a:cubicBezTo>
                    <a:pt x="327" y="407"/>
                    <a:pt x="329" y="408"/>
                    <a:pt x="331" y="408"/>
                  </a:cubicBezTo>
                  <a:cubicBezTo>
                    <a:pt x="332" y="408"/>
                    <a:pt x="333" y="408"/>
                    <a:pt x="334" y="407"/>
                  </a:cubicBezTo>
                  <a:cubicBezTo>
                    <a:pt x="338" y="408"/>
                    <a:pt x="341" y="406"/>
                    <a:pt x="343" y="403"/>
                  </a:cubicBezTo>
                  <a:cubicBezTo>
                    <a:pt x="350" y="401"/>
                    <a:pt x="360" y="397"/>
                    <a:pt x="360" y="387"/>
                  </a:cubicBezTo>
                  <a:cubicBezTo>
                    <a:pt x="361" y="387"/>
                    <a:pt x="362" y="386"/>
                    <a:pt x="363" y="386"/>
                  </a:cubicBezTo>
                  <a:cubicBezTo>
                    <a:pt x="367" y="385"/>
                    <a:pt x="371" y="383"/>
                    <a:pt x="374" y="380"/>
                  </a:cubicBezTo>
                  <a:cubicBezTo>
                    <a:pt x="390" y="376"/>
                    <a:pt x="393" y="367"/>
                    <a:pt x="393" y="361"/>
                  </a:cubicBezTo>
                  <a:cubicBezTo>
                    <a:pt x="393" y="361"/>
                    <a:pt x="393" y="360"/>
                    <a:pt x="393" y="360"/>
                  </a:cubicBezTo>
                  <a:cubicBezTo>
                    <a:pt x="394" y="360"/>
                    <a:pt x="395" y="360"/>
                    <a:pt x="396" y="360"/>
                  </a:cubicBezTo>
                  <a:cubicBezTo>
                    <a:pt x="401" y="359"/>
                    <a:pt x="410" y="357"/>
                    <a:pt x="410" y="348"/>
                  </a:cubicBezTo>
                  <a:cubicBezTo>
                    <a:pt x="411" y="348"/>
                    <a:pt x="411" y="348"/>
                    <a:pt x="411" y="348"/>
                  </a:cubicBezTo>
                  <a:cubicBezTo>
                    <a:pt x="416" y="347"/>
                    <a:pt x="426" y="345"/>
                    <a:pt x="427" y="337"/>
                  </a:cubicBezTo>
                  <a:cubicBezTo>
                    <a:pt x="433" y="337"/>
                    <a:pt x="443" y="334"/>
                    <a:pt x="444" y="323"/>
                  </a:cubicBezTo>
                  <a:cubicBezTo>
                    <a:pt x="447" y="322"/>
                    <a:pt x="451" y="320"/>
                    <a:pt x="452" y="319"/>
                  </a:cubicBezTo>
                  <a:cubicBezTo>
                    <a:pt x="457" y="316"/>
                    <a:pt x="461" y="315"/>
                    <a:pt x="461" y="310"/>
                  </a:cubicBezTo>
                  <a:cubicBezTo>
                    <a:pt x="467" y="309"/>
                    <a:pt x="478" y="307"/>
                    <a:pt x="478" y="296"/>
                  </a:cubicBezTo>
                  <a:cubicBezTo>
                    <a:pt x="478" y="296"/>
                    <a:pt x="478" y="295"/>
                    <a:pt x="478" y="295"/>
                  </a:cubicBezTo>
                  <a:cubicBezTo>
                    <a:pt x="480" y="294"/>
                    <a:pt x="481" y="294"/>
                    <a:pt x="482" y="294"/>
                  </a:cubicBezTo>
                  <a:cubicBezTo>
                    <a:pt x="486" y="293"/>
                    <a:pt x="492" y="292"/>
                    <a:pt x="494" y="287"/>
                  </a:cubicBezTo>
                  <a:cubicBezTo>
                    <a:pt x="501" y="285"/>
                    <a:pt x="511" y="282"/>
                    <a:pt x="511" y="271"/>
                  </a:cubicBezTo>
                  <a:cubicBezTo>
                    <a:pt x="512" y="271"/>
                    <a:pt x="512" y="270"/>
                    <a:pt x="513" y="270"/>
                  </a:cubicBezTo>
                  <a:cubicBezTo>
                    <a:pt x="518" y="269"/>
                    <a:pt x="528" y="267"/>
                    <a:pt x="528" y="258"/>
                  </a:cubicBezTo>
                  <a:cubicBezTo>
                    <a:pt x="528" y="258"/>
                    <a:pt x="529" y="258"/>
                    <a:pt x="530" y="258"/>
                  </a:cubicBezTo>
                  <a:cubicBezTo>
                    <a:pt x="535" y="257"/>
                    <a:pt x="544" y="254"/>
                    <a:pt x="545" y="246"/>
                  </a:cubicBezTo>
                  <a:cubicBezTo>
                    <a:pt x="547" y="245"/>
                    <a:pt x="551" y="243"/>
                    <a:pt x="555" y="241"/>
                  </a:cubicBezTo>
                  <a:cubicBezTo>
                    <a:pt x="556" y="241"/>
                    <a:pt x="558" y="240"/>
                    <a:pt x="559" y="238"/>
                  </a:cubicBezTo>
                  <a:cubicBezTo>
                    <a:pt x="567" y="236"/>
                    <a:pt x="576" y="232"/>
                    <a:pt x="578" y="223"/>
                  </a:cubicBezTo>
                  <a:cubicBezTo>
                    <a:pt x="586" y="220"/>
                    <a:pt x="595" y="216"/>
                    <a:pt x="595" y="207"/>
                  </a:cubicBezTo>
                  <a:cubicBezTo>
                    <a:pt x="595" y="204"/>
                    <a:pt x="594" y="201"/>
                    <a:pt x="592" y="199"/>
                  </a:cubicBezTo>
                  <a:close/>
                </a:path>
              </a:pathLst>
            </a:custGeom>
            <a:solidFill>
              <a:srgbClr val="00B0F0"/>
            </a:soli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F73A1C9C-48C3-4E32-B2E3-3B014AFAE3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9928" y="3620621"/>
              <a:ext cx="694846" cy="475743"/>
            </a:xfrm>
            <a:custGeom>
              <a:avLst/>
              <a:gdLst>
                <a:gd name="T0" fmla="*/ 578 w 595"/>
                <a:gd name="T1" fmla="*/ 192 h 408"/>
                <a:gd name="T2" fmla="*/ 570 w 595"/>
                <a:gd name="T3" fmla="*/ 185 h 408"/>
                <a:gd name="T4" fmla="*/ 558 w 595"/>
                <a:gd name="T5" fmla="*/ 173 h 408"/>
                <a:gd name="T6" fmla="*/ 544 w 595"/>
                <a:gd name="T7" fmla="*/ 164 h 408"/>
                <a:gd name="T8" fmla="*/ 533 w 595"/>
                <a:gd name="T9" fmla="*/ 159 h 408"/>
                <a:gd name="T10" fmla="*/ 519 w 595"/>
                <a:gd name="T11" fmla="*/ 146 h 408"/>
                <a:gd name="T12" fmla="*/ 508 w 595"/>
                <a:gd name="T13" fmla="*/ 136 h 408"/>
                <a:gd name="T14" fmla="*/ 492 w 595"/>
                <a:gd name="T15" fmla="*/ 124 h 408"/>
                <a:gd name="T16" fmla="*/ 475 w 595"/>
                <a:gd name="T17" fmla="*/ 111 h 408"/>
                <a:gd name="T18" fmla="*/ 461 w 595"/>
                <a:gd name="T19" fmla="*/ 103 h 408"/>
                <a:gd name="T20" fmla="*/ 450 w 595"/>
                <a:gd name="T21" fmla="*/ 95 h 408"/>
                <a:gd name="T22" fmla="*/ 437 w 595"/>
                <a:gd name="T23" fmla="*/ 83 h 408"/>
                <a:gd name="T24" fmla="*/ 425 w 595"/>
                <a:gd name="T25" fmla="*/ 72 h 408"/>
                <a:gd name="T26" fmla="*/ 411 w 595"/>
                <a:gd name="T27" fmla="*/ 65 h 408"/>
                <a:gd name="T28" fmla="*/ 396 w 595"/>
                <a:gd name="T29" fmla="*/ 54 h 408"/>
                <a:gd name="T30" fmla="*/ 382 w 595"/>
                <a:gd name="T31" fmla="*/ 43 h 408"/>
                <a:gd name="T32" fmla="*/ 373 w 595"/>
                <a:gd name="T33" fmla="*/ 33 h 408"/>
                <a:gd name="T34" fmla="*/ 361 w 595"/>
                <a:gd name="T35" fmla="*/ 27 h 408"/>
                <a:gd name="T36" fmla="*/ 346 w 595"/>
                <a:gd name="T37" fmla="*/ 15 h 408"/>
                <a:gd name="T38" fmla="*/ 336 w 595"/>
                <a:gd name="T39" fmla="*/ 7 h 408"/>
                <a:gd name="T40" fmla="*/ 322 w 595"/>
                <a:gd name="T41" fmla="*/ 1 h 408"/>
                <a:gd name="T42" fmla="*/ 313 w 595"/>
                <a:gd name="T43" fmla="*/ 22 h 408"/>
                <a:gd name="T44" fmla="*/ 314 w 595"/>
                <a:gd name="T45" fmla="*/ 39 h 408"/>
                <a:gd name="T46" fmla="*/ 313 w 595"/>
                <a:gd name="T47" fmla="*/ 60 h 408"/>
                <a:gd name="T48" fmla="*/ 314 w 595"/>
                <a:gd name="T49" fmla="*/ 78 h 408"/>
                <a:gd name="T50" fmla="*/ 313 w 595"/>
                <a:gd name="T51" fmla="*/ 98 h 408"/>
                <a:gd name="T52" fmla="*/ 168 w 595"/>
                <a:gd name="T53" fmla="*/ 95 h 408"/>
                <a:gd name="T54" fmla="*/ 5 w 595"/>
                <a:gd name="T55" fmla="*/ 118 h 408"/>
                <a:gd name="T56" fmla="*/ 16 w 595"/>
                <a:gd name="T57" fmla="*/ 131 h 408"/>
                <a:gd name="T58" fmla="*/ 24 w 595"/>
                <a:gd name="T59" fmla="*/ 140 h 408"/>
                <a:gd name="T60" fmla="*/ 34 w 595"/>
                <a:gd name="T61" fmla="*/ 150 h 408"/>
                <a:gd name="T62" fmla="*/ 42 w 595"/>
                <a:gd name="T63" fmla="*/ 158 h 408"/>
                <a:gd name="T64" fmla="*/ 50 w 595"/>
                <a:gd name="T65" fmla="*/ 170 h 408"/>
                <a:gd name="T66" fmla="*/ 62 w 595"/>
                <a:gd name="T67" fmla="*/ 184 h 408"/>
                <a:gd name="T68" fmla="*/ 69 w 595"/>
                <a:gd name="T69" fmla="*/ 188 h 408"/>
                <a:gd name="T70" fmla="*/ 81 w 595"/>
                <a:gd name="T71" fmla="*/ 206 h 408"/>
                <a:gd name="T72" fmla="*/ 57 w 595"/>
                <a:gd name="T73" fmla="*/ 236 h 408"/>
                <a:gd name="T74" fmla="*/ 22 w 595"/>
                <a:gd name="T75" fmla="*/ 278 h 408"/>
                <a:gd name="T76" fmla="*/ 0 w 595"/>
                <a:gd name="T77" fmla="*/ 305 h 408"/>
                <a:gd name="T78" fmla="*/ 14 w 595"/>
                <a:gd name="T79" fmla="*/ 327 h 408"/>
                <a:gd name="T80" fmla="*/ 312 w 595"/>
                <a:gd name="T81" fmla="*/ 317 h 408"/>
                <a:gd name="T82" fmla="*/ 314 w 595"/>
                <a:gd name="T83" fmla="*/ 335 h 408"/>
                <a:gd name="T84" fmla="*/ 314 w 595"/>
                <a:gd name="T85" fmla="*/ 349 h 408"/>
                <a:gd name="T86" fmla="*/ 313 w 595"/>
                <a:gd name="T87" fmla="*/ 366 h 408"/>
                <a:gd name="T88" fmla="*/ 313 w 595"/>
                <a:gd name="T89" fmla="*/ 382 h 408"/>
                <a:gd name="T90" fmla="*/ 316 w 595"/>
                <a:gd name="T91" fmla="*/ 402 h 408"/>
                <a:gd name="T92" fmla="*/ 325 w 595"/>
                <a:gd name="T93" fmla="*/ 406 h 408"/>
                <a:gd name="T94" fmla="*/ 343 w 595"/>
                <a:gd name="T95" fmla="*/ 403 h 408"/>
                <a:gd name="T96" fmla="*/ 374 w 595"/>
                <a:gd name="T97" fmla="*/ 380 h 408"/>
                <a:gd name="T98" fmla="*/ 396 w 595"/>
                <a:gd name="T99" fmla="*/ 360 h 408"/>
                <a:gd name="T100" fmla="*/ 427 w 595"/>
                <a:gd name="T101" fmla="*/ 337 h 408"/>
                <a:gd name="T102" fmla="*/ 461 w 595"/>
                <a:gd name="T103" fmla="*/ 310 h 408"/>
                <a:gd name="T104" fmla="*/ 482 w 595"/>
                <a:gd name="T105" fmla="*/ 294 h 408"/>
                <a:gd name="T106" fmla="*/ 513 w 595"/>
                <a:gd name="T107" fmla="*/ 270 h 408"/>
                <a:gd name="T108" fmla="*/ 545 w 595"/>
                <a:gd name="T109" fmla="*/ 246 h 408"/>
                <a:gd name="T110" fmla="*/ 578 w 595"/>
                <a:gd name="T111" fmla="*/ 2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408">
                  <a:moveTo>
                    <a:pt x="592" y="199"/>
                  </a:moveTo>
                  <a:cubicBezTo>
                    <a:pt x="590" y="198"/>
                    <a:pt x="588" y="198"/>
                    <a:pt x="587" y="197"/>
                  </a:cubicBezTo>
                  <a:cubicBezTo>
                    <a:pt x="584" y="194"/>
                    <a:pt x="580" y="193"/>
                    <a:pt x="578" y="192"/>
                  </a:cubicBezTo>
                  <a:cubicBezTo>
                    <a:pt x="578" y="192"/>
                    <a:pt x="578" y="191"/>
                    <a:pt x="578" y="191"/>
                  </a:cubicBezTo>
                  <a:cubicBezTo>
                    <a:pt x="577" y="189"/>
                    <a:pt x="576" y="188"/>
                    <a:pt x="574" y="186"/>
                  </a:cubicBezTo>
                  <a:cubicBezTo>
                    <a:pt x="573" y="185"/>
                    <a:pt x="571" y="185"/>
                    <a:pt x="570" y="185"/>
                  </a:cubicBezTo>
                  <a:cubicBezTo>
                    <a:pt x="567" y="182"/>
                    <a:pt x="564" y="180"/>
                    <a:pt x="562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1" y="177"/>
                    <a:pt x="560" y="175"/>
                    <a:pt x="558" y="173"/>
                  </a:cubicBezTo>
                  <a:cubicBezTo>
                    <a:pt x="556" y="173"/>
                    <a:pt x="555" y="172"/>
                    <a:pt x="553" y="172"/>
                  </a:cubicBezTo>
                  <a:cubicBezTo>
                    <a:pt x="551" y="168"/>
                    <a:pt x="547" y="166"/>
                    <a:pt x="544" y="164"/>
                  </a:cubicBezTo>
                  <a:cubicBezTo>
                    <a:pt x="544" y="164"/>
                    <a:pt x="544" y="164"/>
                    <a:pt x="544" y="164"/>
                  </a:cubicBezTo>
                  <a:cubicBezTo>
                    <a:pt x="543" y="163"/>
                    <a:pt x="542" y="162"/>
                    <a:pt x="541" y="161"/>
                  </a:cubicBezTo>
                  <a:cubicBezTo>
                    <a:pt x="539" y="159"/>
                    <a:pt x="536" y="159"/>
                    <a:pt x="534" y="159"/>
                  </a:cubicBezTo>
                  <a:cubicBezTo>
                    <a:pt x="533" y="159"/>
                    <a:pt x="533" y="159"/>
                    <a:pt x="533" y="159"/>
                  </a:cubicBezTo>
                  <a:cubicBezTo>
                    <a:pt x="532" y="158"/>
                    <a:pt x="529" y="156"/>
                    <a:pt x="529" y="156"/>
                  </a:cubicBezTo>
                  <a:cubicBezTo>
                    <a:pt x="528" y="153"/>
                    <a:pt x="527" y="150"/>
                    <a:pt x="525" y="148"/>
                  </a:cubicBezTo>
                  <a:cubicBezTo>
                    <a:pt x="523" y="147"/>
                    <a:pt x="521" y="146"/>
                    <a:pt x="519" y="146"/>
                  </a:cubicBezTo>
                  <a:cubicBezTo>
                    <a:pt x="517" y="144"/>
                    <a:pt x="515" y="142"/>
                    <a:pt x="512" y="139"/>
                  </a:cubicBezTo>
                  <a:cubicBezTo>
                    <a:pt x="512" y="139"/>
                    <a:pt x="511" y="139"/>
                    <a:pt x="511" y="139"/>
                  </a:cubicBezTo>
                  <a:cubicBezTo>
                    <a:pt x="510" y="138"/>
                    <a:pt x="509" y="137"/>
                    <a:pt x="508" y="136"/>
                  </a:cubicBezTo>
                  <a:cubicBezTo>
                    <a:pt x="507" y="135"/>
                    <a:pt x="505" y="134"/>
                    <a:pt x="504" y="134"/>
                  </a:cubicBezTo>
                  <a:cubicBezTo>
                    <a:pt x="501" y="131"/>
                    <a:pt x="497" y="128"/>
                    <a:pt x="493" y="125"/>
                  </a:cubicBezTo>
                  <a:cubicBezTo>
                    <a:pt x="493" y="124"/>
                    <a:pt x="493" y="124"/>
                    <a:pt x="492" y="124"/>
                  </a:cubicBezTo>
                  <a:cubicBezTo>
                    <a:pt x="490" y="122"/>
                    <a:pt x="489" y="122"/>
                    <a:pt x="487" y="121"/>
                  </a:cubicBezTo>
                  <a:cubicBezTo>
                    <a:pt x="484" y="118"/>
                    <a:pt x="480" y="114"/>
                    <a:pt x="476" y="112"/>
                  </a:cubicBezTo>
                  <a:cubicBezTo>
                    <a:pt x="476" y="111"/>
                    <a:pt x="476" y="111"/>
                    <a:pt x="475" y="111"/>
                  </a:cubicBezTo>
                  <a:cubicBezTo>
                    <a:pt x="473" y="109"/>
                    <a:pt x="471" y="109"/>
                    <a:pt x="469" y="109"/>
                  </a:cubicBezTo>
                  <a:cubicBezTo>
                    <a:pt x="468" y="109"/>
                    <a:pt x="467" y="108"/>
                    <a:pt x="466" y="107"/>
                  </a:cubicBezTo>
                  <a:cubicBezTo>
                    <a:pt x="465" y="106"/>
                    <a:pt x="462" y="104"/>
                    <a:pt x="461" y="103"/>
                  </a:cubicBezTo>
                  <a:cubicBezTo>
                    <a:pt x="461" y="101"/>
                    <a:pt x="460" y="99"/>
                    <a:pt x="458" y="98"/>
                  </a:cubicBezTo>
                  <a:cubicBezTo>
                    <a:pt x="456" y="96"/>
                    <a:pt x="453" y="96"/>
                    <a:pt x="452" y="96"/>
                  </a:cubicBezTo>
                  <a:cubicBezTo>
                    <a:pt x="451" y="96"/>
                    <a:pt x="450" y="95"/>
                    <a:pt x="450" y="95"/>
                  </a:cubicBezTo>
                  <a:cubicBezTo>
                    <a:pt x="448" y="94"/>
                    <a:pt x="446" y="92"/>
                    <a:pt x="445" y="90"/>
                  </a:cubicBezTo>
                  <a:cubicBezTo>
                    <a:pt x="444" y="88"/>
                    <a:pt x="443" y="87"/>
                    <a:pt x="442" y="85"/>
                  </a:cubicBezTo>
                  <a:cubicBezTo>
                    <a:pt x="440" y="84"/>
                    <a:pt x="438" y="83"/>
                    <a:pt x="437" y="83"/>
                  </a:cubicBezTo>
                  <a:cubicBezTo>
                    <a:pt x="434" y="80"/>
                    <a:pt x="431" y="78"/>
                    <a:pt x="429" y="76"/>
                  </a:cubicBezTo>
                  <a:cubicBezTo>
                    <a:pt x="428" y="76"/>
                    <a:pt x="428" y="76"/>
                    <a:pt x="427" y="76"/>
                  </a:cubicBezTo>
                  <a:cubicBezTo>
                    <a:pt x="427" y="74"/>
                    <a:pt x="426" y="73"/>
                    <a:pt x="425" y="72"/>
                  </a:cubicBezTo>
                  <a:cubicBezTo>
                    <a:pt x="423" y="71"/>
                    <a:pt x="420" y="70"/>
                    <a:pt x="418" y="70"/>
                  </a:cubicBezTo>
                  <a:cubicBezTo>
                    <a:pt x="417" y="69"/>
                    <a:pt x="416" y="68"/>
                    <a:pt x="414" y="67"/>
                  </a:cubicBezTo>
                  <a:cubicBezTo>
                    <a:pt x="413" y="67"/>
                    <a:pt x="412" y="65"/>
                    <a:pt x="411" y="65"/>
                  </a:cubicBezTo>
                  <a:cubicBezTo>
                    <a:pt x="410" y="62"/>
                    <a:pt x="409" y="60"/>
                    <a:pt x="407" y="58"/>
                  </a:cubicBezTo>
                  <a:cubicBezTo>
                    <a:pt x="405" y="57"/>
                    <a:pt x="403" y="57"/>
                    <a:pt x="401" y="57"/>
                  </a:cubicBezTo>
                  <a:cubicBezTo>
                    <a:pt x="399" y="55"/>
                    <a:pt x="398" y="54"/>
                    <a:pt x="396" y="54"/>
                  </a:cubicBezTo>
                  <a:cubicBezTo>
                    <a:pt x="396" y="53"/>
                    <a:pt x="394" y="53"/>
                    <a:pt x="394" y="52"/>
                  </a:cubicBezTo>
                  <a:cubicBezTo>
                    <a:pt x="393" y="49"/>
                    <a:pt x="392" y="47"/>
                    <a:pt x="390" y="45"/>
                  </a:cubicBezTo>
                  <a:cubicBezTo>
                    <a:pt x="387" y="43"/>
                    <a:pt x="384" y="43"/>
                    <a:pt x="382" y="43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81" y="43"/>
                    <a:pt x="378" y="41"/>
                    <a:pt x="377" y="40"/>
                  </a:cubicBezTo>
                  <a:cubicBezTo>
                    <a:pt x="377" y="37"/>
                    <a:pt x="376" y="34"/>
                    <a:pt x="373" y="33"/>
                  </a:cubicBezTo>
                  <a:cubicBezTo>
                    <a:pt x="371" y="31"/>
                    <a:pt x="369" y="31"/>
                    <a:pt x="367" y="31"/>
                  </a:cubicBezTo>
                  <a:cubicBezTo>
                    <a:pt x="366" y="30"/>
                    <a:pt x="365" y="30"/>
                    <a:pt x="364" y="29"/>
                  </a:cubicBezTo>
                  <a:cubicBezTo>
                    <a:pt x="363" y="29"/>
                    <a:pt x="362" y="28"/>
                    <a:pt x="361" y="27"/>
                  </a:cubicBezTo>
                  <a:cubicBezTo>
                    <a:pt x="361" y="25"/>
                    <a:pt x="359" y="23"/>
                    <a:pt x="357" y="21"/>
                  </a:cubicBezTo>
                  <a:cubicBezTo>
                    <a:pt x="356" y="20"/>
                    <a:pt x="354" y="19"/>
                    <a:pt x="353" y="19"/>
                  </a:cubicBezTo>
                  <a:cubicBezTo>
                    <a:pt x="351" y="17"/>
                    <a:pt x="348" y="16"/>
                    <a:pt x="346" y="15"/>
                  </a:cubicBezTo>
                  <a:cubicBezTo>
                    <a:pt x="346" y="14"/>
                    <a:pt x="345" y="14"/>
                    <a:pt x="344" y="13"/>
                  </a:cubicBezTo>
                  <a:cubicBezTo>
                    <a:pt x="344" y="12"/>
                    <a:pt x="343" y="10"/>
                    <a:pt x="341" y="9"/>
                  </a:cubicBezTo>
                  <a:cubicBezTo>
                    <a:pt x="340" y="7"/>
                    <a:pt x="338" y="7"/>
                    <a:pt x="336" y="7"/>
                  </a:cubicBezTo>
                  <a:cubicBezTo>
                    <a:pt x="336" y="5"/>
                    <a:pt x="335" y="4"/>
                    <a:pt x="333" y="3"/>
                  </a:cubicBezTo>
                  <a:cubicBezTo>
                    <a:pt x="330" y="0"/>
                    <a:pt x="326" y="0"/>
                    <a:pt x="324" y="1"/>
                  </a:cubicBezTo>
                  <a:cubicBezTo>
                    <a:pt x="323" y="1"/>
                    <a:pt x="322" y="1"/>
                    <a:pt x="322" y="1"/>
                  </a:cubicBezTo>
                  <a:cubicBezTo>
                    <a:pt x="317" y="1"/>
                    <a:pt x="313" y="5"/>
                    <a:pt x="313" y="10"/>
                  </a:cubicBezTo>
                  <a:cubicBezTo>
                    <a:pt x="313" y="12"/>
                    <a:pt x="313" y="13"/>
                    <a:pt x="314" y="15"/>
                  </a:cubicBezTo>
                  <a:cubicBezTo>
                    <a:pt x="313" y="17"/>
                    <a:pt x="313" y="20"/>
                    <a:pt x="313" y="22"/>
                  </a:cubicBezTo>
                  <a:cubicBezTo>
                    <a:pt x="313" y="24"/>
                    <a:pt x="313" y="26"/>
                    <a:pt x="314" y="27"/>
                  </a:cubicBezTo>
                  <a:cubicBezTo>
                    <a:pt x="313" y="29"/>
                    <a:pt x="313" y="32"/>
                    <a:pt x="313" y="35"/>
                  </a:cubicBezTo>
                  <a:cubicBezTo>
                    <a:pt x="313" y="36"/>
                    <a:pt x="313" y="38"/>
                    <a:pt x="314" y="39"/>
                  </a:cubicBezTo>
                  <a:cubicBezTo>
                    <a:pt x="313" y="42"/>
                    <a:pt x="313" y="45"/>
                    <a:pt x="313" y="48"/>
                  </a:cubicBezTo>
                  <a:cubicBezTo>
                    <a:pt x="313" y="50"/>
                    <a:pt x="313" y="51"/>
                    <a:pt x="314" y="53"/>
                  </a:cubicBezTo>
                  <a:cubicBezTo>
                    <a:pt x="313" y="55"/>
                    <a:pt x="313" y="57"/>
                    <a:pt x="313" y="60"/>
                  </a:cubicBezTo>
                  <a:cubicBezTo>
                    <a:pt x="313" y="62"/>
                    <a:pt x="313" y="64"/>
                    <a:pt x="314" y="65"/>
                  </a:cubicBezTo>
                  <a:cubicBezTo>
                    <a:pt x="313" y="68"/>
                    <a:pt x="313" y="70"/>
                    <a:pt x="313" y="73"/>
                  </a:cubicBezTo>
                  <a:cubicBezTo>
                    <a:pt x="313" y="75"/>
                    <a:pt x="313" y="76"/>
                    <a:pt x="314" y="78"/>
                  </a:cubicBezTo>
                  <a:cubicBezTo>
                    <a:pt x="313" y="80"/>
                    <a:pt x="313" y="82"/>
                    <a:pt x="313" y="85"/>
                  </a:cubicBezTo>
                  <a:cubicBezTo>
                    <a:pt x="313" y="87"/>
                    <a:pt x="313" y="89"/>
                    <a:pt x="314" y="90"/>
                  </a:cubicBezTo>
                  <a:cubicBezTo>
                    <a:pt x="313" y="92"/>
                    <a:pt x="313" y="95"/>
                    <a:pt x="313" y="98"/>
                  </a:cubicBezTo>
                  <a:cubicBezTo>
                    <a:pt x="313" y="98"/>
                    <a:pt x="313" y="99"/>
                    <a:pt x="313" y="99"/>
                  </a:cubicBezTo>
                  <a:cubicBezTo>
                    <a:pt x="308" y="101"/>
                    <a:pt x="297" y="104"/>
                    <a:pt x="268" y="103"/>
                  </a:cubicBezTo>
                  <a:cubicBezTo>
                    <a:pt x="240" y="102"/>
                    <a:pt x="204" y="99"/>
                    <a:pt x="168" y="95"/>
                  </a:cubicBezTo>
                  <a:cubicBezTo>
                    <a:pt x="80" y="86"/>
                    <a:pt x="24" y="82"/>
                    <a:pt x="7" y="98"/>
                  </a:cubicBezTo>
                  <a:cubicBezTo>
                    <a:pt x="3" y="101"/>
                    <a:pt x="1" y="106"/>
                    <a:pt x="1" y="111"/>
                  </a:cubicBezTo>
                  <a:cubicBezTo>
                    <a:pt x="1" y="114"/>
                    <a:pt x="3" y="117"/>
                    <a:pt x="5" y="118"/>
                  </a:cubicBezTo>
                  <a:cubicBezTo>
                    <a:pt x="6" y="119"/>
                    <a:pt x="8" y="120"/>
                    <a:pt x="10" y="120"/>
                  </a:cubicBezTo>
                  <a:cubicBezTo>
                    <a:pt x="12" y="122"/>
                    <a:pt x="12" y="123"/>
                    <a:pt x="12" y="124"/>
                  </a:cubicBezTo>
                  <a:cubicBezTo>
                    <a:pt x="12" y="127"/>
                    <a:pt x="14" y="130"/>
                    <a:pt x="16" y="131"/>
                  </a:cubicBezTo>
                  <a:cubicBezTo>
                    <a:pt x="17" y="132"/>
                    <a:pt x="18" y="132"/>
                    <a:pt x="19" y="133"/>
                  </a:cubicBezTo>
                  <a:cubicBezTo>
                    <a:pt x="20" y="135"/>
                    <a:pt x="22" y="137"/>
                    <a:pt x="23" y="139"/>
                  </a:cubicBezTo>
                  <a:cubicBezTo>
                    <a:pt x="24" y="139"/>
                    <a:pt x="24" y="140"/>
                    <a:pt x="24" y="140"/>
                  </a:cubicBezTo>
                  <a:cubicBezTo>
                    <a:pt x="25" y="142"/>
                    <a:pt x="26" y="143"/>
                    <a:pt x="27" y="144"/>
                  </a:cubicBezTo>
                  <a:cubicBezTo>
                    <a:pt x="28" y="145"/>
                    <a:pt x="30" y="145"/>
                    <a:pt x="31" y="146"/>
                  </a:cubicBezTo>
                  <a:cubicBezTo>
                    <a:pt x="31" y="147"/>
                    <a:pt x="32" y="149"/>
                    <a:pt x="34" y="150"/>
                  </a:cubicBezTo>
                  <a:cubicBezTo>
                    <a:pt x="34" y="151"/>
                    <a:pt x="35" y="152"/>
                    <a:pt x="35" y="152"/>
                  </a:cubicBezTo>
                  <a:cubicBezTo>
                    <a:pt x="36" y="154"/>
                    <a:pt x="36" y="155"/>
                    <a:pt x="38" y="156"/>
                  </a:cubicBezTo>
                  <a:cubicBezTo>
                    <a:pt x="39" y="157"/>
                    <a:pt x="41" y="158"/>
                    <a:pt x="42" y="158"/>
                  </a:cubicBezTo>
                  <a:cubicBezTo>
                    <a:pt x="42" y="159"/>
                    <a:pt x="43" y="159"/>
                    <a:pt x="43" y="159"/>
                  </a:cubicBezTo>
                  <a:cubicBezTo>
                    <a:pt x="44" y="161"/>
                    <a:pt x="46" y="163"/>
                    <a:pt x="46" y="164"/>
                  </a:cubicBezTo>
                  <a:cubicBezTo>
                    <a:pt x="47" y="167"/>
                    <a:pt x="48" y="169"/>
                    <a:pt x="50" y="170"/>
                  </a:cubicBezTo>
                  <a:cubicBezTo>
                    <a:pt x="52" y="171"/>
                    <a:pt x="54" y="172"/>
                    <a:pt x="55" y="172"/>
                  </a:cubicBezTo>
                  <a:cubicBezTo>
                    <a:pt x="57" y="174"/>
                    <a:pt x="58" y="176"/>
                    <a:pt x="58" y="176"/>
                  </a:cubicBezTo>
                  <a:cubicBezTo>
                    <a:pt x="58" y="179"/>
                    <a:pt x="59" y="182"/>
                    <a:pt x="62" y="184"/>
                  </a:cubicBezTo>
                  <a:cubicBezTo>
                    <a:pt x="64" y="185"/>
                    <a:pt x="66" y="185"/>
                    <a:pt x="67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8" y="186"/>
                    <a:pt x="69" y="188"/>
                    <a:pt x="69" y="188"/>
                  </a:cubicBezTo>
                  <a:cubicBezTo>
                    <a:pt x="69" y="191"/>
                    <a:pt x="70" y="193"/>
                    <a:pt x="72" y="195"/>
                  </a:cubicBezTo>
                  <a:cubicBezTo>
                    <a:pt x="73" y="196"/>
                    <a:pt x="74" y="197"/>
                    <a:pt x="75" y="197"/>
                  </a:cubicBezTo>
                  <a:cubicBezTo>
                    <a:pt x="76" y="201"/>
                    <a:pt x="79" y="204"/>
                    <a:pt x="81" y="206"/>
                  </a:cubicBezTo>
                  <a:cubicBezTo>
                    <a:pt x="80" y="208"/>
                    <a:pt x="79" y="210"/>
                    <a:pt x="79" y="212"/>
                  </a:cubicBezTo>
                  <a:cubicBezTo>
                    <a:pt x="68" y="221"/>
                    <a:pt x="68" y="222"/>
                    <a:pt x="68" y="226"/>
                  </a:cubicBezTo>
                  <a:cubicBezTo>
                    <a:pt x="63" y="228"/>
                    <a:pt x="58" y="231"/>
                    <a:pt x="57" y="236"/>
                  </a:cubicBezTo>
                  <a:cubicBezTo>
                    <a:pt x="50" y="241"/>
                    <a:pt x="46" y="246"/>
                    <a:pt x="45" y="250"/>
                  </a:cubicBezTo>
                  <a:cubicBezTo>
                    <a:pt x="40" y="253"/>
                    <a:pt x="35" y="257"/>
                    <a:pt x="34" y="262"/>
                  </a:cubicBezTo>
                  <a:cubicBezTo>
                    <a:pt x="23" y="270"/>
                    <a:pt x="22" y="275"/>
                    <a:pt x="22" y="278"/>
                  </a:cubicBezTo>
                  <a:cubicBezTo>
                    <a:pt x="20" y="280"/>
                    <a:pt x="17" y="282"/>
                    <a:pt x="14" y="285"/>
                  </a:cubicBezTo>
                  <a:cubicBezTo>
                    <a:pt x="13" y="286"/>
                    <a:pt x="12" y="287"/>
                    <a:pt x="11" y="289"/>
                  </a:cubicBezTo>
                  <a:cubicBezTo>
                    <a:pt x="0" y="298"/>
                    <a:pt x="0" y="302"/>
                    <a:pt x="0" y="305"/>
                  </a:cubicBezTo>
                  <a:cubicBezTo>
                    <a:pt x="0" y="307"/>
                    <a:pt x="1" y="310"/>
                    <a:pt x="3" y="312"/>
                  </a:cubicBezTo>
                  <a:cubicBezTo>
                    <a:pt x="4" y="312"/>
                    <a:pt x="4" y="312"/>
                    <a:pt x="4" y="313"/>
                  </a:cubicBezTo>
                  <a:cubicBezTo>
                    <a:pt x="6" y="318"/>
                    <a:pt x="9" y="323"/>
                    <a:pt x="14" y="327"/>
                  </a:cubicBezTo>
                  <a:cubicBezTo>
                    <a:pt x="36" y="345"/>
                    <a:pt x="92" y="331"/>
                    <a:pt x="157" y="316"/>
                  </a:cubicBezTo>
                  <a:cubicBezTo>
                    <a:pt x="217" y="301"/>
                    <a:pt x="284" y="285"/>
                    <a:pt x="306" y="301"/>
                  </a:cubicBezTo>
                  <a:cubicBezTo>
                    <a:pt x="309" y="304"/>
                    <a:pt x="312" y="308"/>
                    <a:pt x="312" y="317"/>
                  </a:cubicBezTo>
                  <a:cubicBezTo>
                    <a:pt x="312" y="319"/>
                    <a:pt x="313" y="321"/>
                    <a:pt x="314" y="322"/>
                  </a:cubicBezTo>
                  <a:cubicBezTo>
                    <a:pt x="313" y="325"/>
                    <a:pt x="312" y="328"/>
                    <a:pt x="312" y="330"/>
                  </a:cubicBezTo>
                  <a:cubicBezTo>
                    <a:pt x="312" y="332"/>
                    <a:pt x="313" y="334"/>
                    <a:pt x="314" y="335"/>
                  </a:cubicBezTo>
                  <a:cubicBezTo>
                    <a:pt x="313" y="337"/>
                    <a:pt x="313" y="340"/>
                    <a:pt x="313" y="343"/>
                  </a:cubicBezTo>
                  <a:cubicBezTo>
                    <a:pt x="313" y="345"/>
                    <a:pt x="313" y="347"/>
                    <a:pt x="314" y="348"/>
                  </a:cubicBezTo>
                  <a:cubicBezTo>
                    <a:pt x="314" y="349"/>
                    <a:pt x="314" y="349"/>
                    <a:pt x="314" y="349"/>
                  </a:cubicBezTo>
                  <a:cubicBezTo>
                    <a:pt x="313" y="353"/>
                    <a:pt x="313" y="354"/>
                    <a:pt x="313" y="356"/>
                  </a:cubicBezTo>
                  <a:cubicBezTo>
                    <a:pt x="313" y="358"/>
                    <a:pt x="313" y="359"/>
                    <a:pt x="314" y="361"/>
                  </a:cubicBezTo>
                  <a:cubicBezTo>
                    <a:pt x="314" y="363"/>
                    <a:pt x="313" y="365"/>
                    <a:pt x="313" y="366"/>
                  </a:cubicBezTo>
                  <a:cubicBezTo>
                    <a:pt x="312" y="369"/>
                    <a:pt x="313" y="372"/>
                    <a:pt x="314" y="374"/>
                  </a:cubicBezTo>
                  <a:cubicBezTo>
                    <a:pt x="314" y="375"/>
                    <a:pt x="314" y="376"/>
                    <a:pt x="314" y="377"/>
                  </a:cubicBezTo>
                  <a:cubicBezTo>
                    <a:pt x="313" y="379"/>
                    <a:pt x="313" y="380"/>
                    <a:pt x="313" y="382"/>
                  </a:cubicBezTo>
                  <a:cubicBezTo>
                    <a:pt x="313" y="383"/>
                    <a:pt x="313" y="385"/>
                    <a:pt x="314" y="386"/>
                  </a:cubicBezTo>
                  <a:cubicBezTo>
                    <a:pt x="313" y="389"/>
                    <a:pt x="313" y="392"/>
                    <a:pt x="313" y="395"/>
                  </a:cubicBezTo>
                  <a:cubicBezTo>
                    <a:pt x="313" y="397"/>
                    <a:pt x="314" y="400"/>
                    <a:pt x="316" y="402"/>
                  </a:cubicBezTo>
                  <a:cubicBezTo>
                    <a:pt x="318" y="403"/>
                    <a:pt x="320" y="404"/>
                    <a:pt x="322" y="404"/>
                  </a:cubicBezTo>
                  <a:cubicBezTo>
                    <a:pt x="323" y="404"/>
                    <a:pt x="323" y="404"/>
                    <a:pt x="323" y="404"/>
                  </a:cubicBezTo>
                  <a:cubicBezTo>
                    <a:pt x="324" y="405"/>
                    <a:pt x="325" y="406"/>
                    <a:pt x="325" y="406"/>
                  </a:cubicBezTo>
                  <a:cubicBezTo>
                    <a:pt x="327" y="407"/>
                    <a:pt x="329" y="408"/>
                    <a:pt x="331" y="408"/>
                  </a:cubicBezTo>
                  <a:cubicBezTo>
                    <a:pt x="332" y="408"/>
                    <a:pt x="333" y="408"/>
                    <a:pt x="334" y="407"/>
                  </a:cubicBezTo>
                  <a:cubicBezTo>
                    <a:pt x="338" y="408"/>
                    <a:pt x="341" y="406"/>
                    <a:pt x="343" y="403"/>
                  </a:cubicBezTo>
                  <a:cubicBezTo>
                    <a:pt x="350" y="401"/>
                    <a:pt x="360" y="397"/>
                    <a:pt x="360" y="387"/>
                  </a:cubicBezTo>
                  <a:cubicBezTo>
                    <a:pt x="361" y="387"/>
                    <a:pt x="362" y="386"/>
                    <a:pt x="363" y="386"/>
                  </a:cubicBezTo>
                  <a:cubicBezTo>
                    <a:pt x="367" y="385"/>
                    <a:pt x="371" y="383"/>
                    <a:pt x="374" y="380"/>
                  </a:cubicBezTo>
                  <a:cubicBezTo>
                    <a:pt x="390" y="376"/>
                    <a:pt x="393" y="367"/>
                    <a:pt x="393" y="361"/>
                  </a:cubicBezTo>
                  <a:cubicBezTo>
                    <a:pt x="393" y="361"/>
                    <a:pt x="393" y="360"/>
                    <a:pt x="393" y="360"/>
                  </a:cubicBezTo>
                  <a:cubicBezTo>
                    <a:pt x="394" y="360"/>
                    <a:pt x="395" y="360"/>
                    <a:pt x="396" y="360"/>
                  </a:cubicBezTo>
                  <a:cubicBezTo>
                    <a:pt x="401" y="359"/>
                    <a:pt x="410" y="357"/>
                    <a:pt x="410" y="348"/>
                  </a:cubicBezTo>
                  <a:cubicBezTo>
                    <a:pt x="411" y="348"/>
                    <a:pt x="411" y="348"/>
                    <a:pt x="411" y="348"/>
                  </a:cubicBezTo>
                  <a:cubicBezTo>
                    <a:pt x="416" y="347"/>
                    <a:pt x="426" y="345"/>
                    <a:pt x="427" y="337"/>
                  </a:cubicBezTo>
                  <a:cubicBezTo>
                    <a:pt x="433" y="337"/>
                    <a:pt x="443" y="334"/>
                    <a:pt x="444" y="323"/>
                  </a:cubicBezTo>
                  <a:cubicBezTo>
                    <a:pt x="447" y="322"/>
                    <a:pt x="451" y="320"/>
                    <a:pt x="452" y="319"/>
                  </a:cubicBezTo>
                  <a:cubicBezTo>
                    <a:pt x="457" y="316"/>
                    <a:pt x="461" y="315"/>
                    <a:pt x="461" y="310"/>
                  </a:cubicBezTo>
                  <a:cubicBezTo>
                    <a:pt x="467" y="309"/>
                    <a:pt x="478" y="307"/>
                    <a:pt x="478" y="296"/>
                  </a:cubicBezTo>
                  <a:cubicBezTo>
                    <a:pt x="478" y="296"/>
                    <a:pt x="478" y="295"/>
                    <a:pt x="478" y="295"/>
                  </a:cubicBezTo>
                  <a:cubicBezTo>
                    <a:pt x="480" y="294"/>
                    <a:pt x="481" y="294"/>
                    <a:pt x="482" y="294"/>
                  </a:cubicBezTo>
                  <a:cubicBezTo>
                    <a:pt x="486" y="293"/>
                    <a:pt x="492" y="292"/>
                    <a:pt x="494" y="287"/>
                  </a:cubicBezTo>
                  <a:cubicBezTo>
                    <a:pt x="501" y="285"/>
                    <a:pt x="511" y="282"/>
                    <a:pt x="511" y="271"/>
                  </a:cubicBezTo>
                  <a:cubicBezTo>
                    <a:pt x="512" y="271"/>
                    <a:pt x="512" y="270"/>
                    <a:pt x="513" y="270"/>
                  </a:cubicBezTo>
                  <a:cubicBezTo>
                    <a:pt x="518" y="269"/>
                    <a:pt x="528" y="267"/>
                    <a:pt x="528" y="258"/>
                  </a:cubicBezTo>
                  <a:cubicBezTo>
                    <a:pt x="528" y="258"/>
                    <a:pt x="529" y="258"/>
                    <a:pt x="530" y="258"/>
                  </a:cubicBezTo>
                  <a:cubicBezTo>
                    <a:pt x="535" y="257"/>
                    <a:pt x="544" y="254"/>
                    <a:pt x="545" y="246"/>
                  </a:cubicBezTo>
                  <a:cubicBezTo>
                    <a:pt x="547" y="245"/>
                    <a:pt x="551" y="243"/>
                    <a:pt x="555" y="241"/>
                  </a:cubicBezTo>
                  <a:cubicBezTo>
                    <a:pt x="556" y="241"/>
                    <a:pt x="558" y="240"/>
                    <a:pt x="559" y="238"/>
                  </a:cubicBezTo>
                  <a:cubicBezTo>
                    <a:pt x="567" y="236"/>
                    <a:pt x="576" y="232"/>
                    <a:pt x="578" y="223"/>
                  </a:cubicBezTo>
                  <a:cubicBezTo>
                    <a:pt x="586" y="220"/>
                    <a:pt x="595" y="216"/>
                    <a:pt x="595" y="207"/>
                  </a:cubicBezTo>
                  <a:cubicBezTo>
                    <a:pt x="595" y="204"/>
                    <a:pt x="594" y="201"/>
                    <a:pt x="592" y="199"/>
                  </a:cubicBezTo>
                  <a:close/>
                </a:path>
              </a:pathLst>
            </a:custGeom>
            <a:solidFill>
              <a:srgbClr val="00B0F0"/>
            </a:solidFill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499">
            <a:extLst>
              <a:ext uri="{FF2B5EF4-FFF2-40B4-BE49-F238E27FC236}">
                <a16:creationId xmlns:a16="http://schemas.microsoft.com/office/drawing/2014/main" id="{EEC9A092-1DC9-4CD6-AB7E-11E69366C7FF}"/>
              </a:ext>
            </a:extLst>
          </p:cNvPr>
          <p:cNvSpPr>
            <a:spLocks noEditPoints="1"/>
          </p:cNvSpPr>
          <p:nvPr/>
        </p:nvSpPr>
        <p:spPr bwMode="auto">
          <a:xfrm rot="5400000" flipH="1">
            <a:off x="2406539" y="2189101"/>
            <a:ext cx="741811" cy="547458"/>
          </a:xfrm>
          <a:custGeom>
            <a:avLst/>
            <a:gdLst>
              <a:gd name="T0" fmla="*/ 207 w 362"/>
              <a:gd name="T1" fmla="*/ 1 h 362"/>
              <a:gd name="T2" fmla="*/ 177 w 362"/>
              <a:gd name="T3" fmla="*/ 5 h 362"/>
              <a:gd name="T4" fmla="*/ 137 w 362"/>
              <a:gd name="T5" fmla="*/ 19 h 362"/>
              <a:gd name="T6" fmla="*/ 79 w 362"/>
              <a:gd name="T7" fmla="*/ 24 h 362"/>
              <a:gd name="T8" fmla="*/ 49 w 362"/>
              <a:gd name="T9" fmla="*/ 33 h 362"/>
              <a:gd name="T10" fmla="*/ 54 w 362"/>
              <a:gd name="T11" fmla="*/ 32 h 362"/>
              <a:gd name="T12" fmla="*/ 50 w 362"/>
              <a:gd name="T13" fmla="*/ 30 h 362"/>
              <a:gd name="T14" fmla="*/ 51 w 362"/>
              <a:gd name="T15" fmla="*/ 36 h 362"/>
              <a:gd name="T16" fmla="*/ 49 w 362"/>
              <a:gd name="T17" fmla="*/ 30 h 362"/>
              <a:gd name="T18" fmla="*/ 51 w 362"/>
              <a:gd name="T19" fmla="*/ 36 h 362"/>
              <a:gd name="T20" fmla="*/ 49 w 362"/>
              <a:gd name="T21" fmla="*/ 33 h 362"/>
              <a:gd name="T22" fmla="*/ 48 w 362"/>
              <a:gd name="T23" fmla="*/ 32 h 362"/>
              <a:gd name="T24" fmla="*/ 47 w 362"/>
              <a:gd name="T25" fmla="*/ 38 h 362"/>
              <a:gd name="T26" fmla="*/ 47 w 362"/>
              <a:gd name="T27" fmla="*/ 41 h 362"/>
              <a:gd name="T28" fmla="*/ 111 w 362"/>
              <a:gd name="T29" fmla="*/ 27 h 362"/>
              <a:gd name="T30" fmla="*/ 50 w 362"/>
              <a:gd name="T31" fmla="*/ 35 h 362"/>
              <a:gd name="T32" fmla="*/ 49 w 362"/>
              <a:gd name="T33" fmla="*/ 31 h 362"/>
              <a:gd name="T34" fmla="*/ 47 w 362"/>
              <a:gd name="T35" fmla="*/ 32 h 362"/>
              <a:gd name="T36" fmla="*/ 46 w 362"/>
              <a:gd name="T37" fmla="*/ 32 h 362"/>
              <a:gd name="T38" fmla="*/ 159 w 362"/>
              <a:gd name="T39" fmla="*/ 18 h 362"/>
              <a:gd name="T40" fmla="*/ 317 w 362"/>
              <a:gd name="T41" fmla="*/ 14 h 362"/>
              <a:gd name="T42" fmla="*/ 260 w 362"/>
              <a:gd name="T43" fmla="*/ 1 h 362"/>
              <a:gd name="T44" fmla="*/ 184 w 362"/>
              <a:gd name="T45" fmla="*/ 5 h 362"/>
              <a:gd name="T46" fmla="*/ 129 w 362"/>
              <a:gd name="T47" fmla="*/ 13 h 362"/>
              <a:gd name="T48" fmla="*/ 85 w 362"/>
              <a:gd name="T49" fmla="*/ 22 h 362"/>
              <a:gd name="T50" fmla="*/ 97 w 362"/>
              <a:gd name="T51" fmla="*/ 20 h 362"/>
              <a:gd name="T52" fmla="*/ 97 w 362"/>
              <a:gd name="T53" fmla="*/ 21 h 362"/>
              <a:gd name="T54" fmla="*/ 137 w 362"/>
              <a:gd name="T55" fmla="*/ 14 h 362"/>
              <a:gd name="T56" fmla="*/ 143 w 362"/>
              <a:gd name="T57" fmla="*/ 14 h 362"/>
              <a:gd name="T58" fmla="*/ 112 w 362"/>
              <a:gd name="T59" fmla="*/ 20 h 362"/>
              <a:gd name="T60" fmla="*/ 182 w 362"/>
              <a:gd name="T61" fmla="*/ 12 h 362"/>
              <a:gd name="T62" fmla="*/ 53 w 362"/>
              <a:gd name="T63" fmla="*/ 36 h 362"/>
              <a:gd name="T64" fmla="*/ 56 w 362"/>
              <a:gd name="T65" fmla="*/ 36 h 362"/>
              <a:gd name="T66" fmla="*/ 158 w 362"/>
              <a:gd name="T67" fmla="*/ 18 h 362"/>
              <a:gd name="T68" fmla="*/ 221 w 362"/>
              <a:gd name="T69" fmla="*/ 12 h 362"/>
              <a:gd name="T70" fmla="*/ 327 w 362"/>
              <a:gd name="T71" fmla="*/ 43 h 362"/>
              <a:gd name="T72" fmla="*/ 344 w 362"/>
              <a:gd name="T73" fmla="*/ 235 h 362"/>
              <a:gd name="T74" fmla="*/ 273 w 362"/>
              <a:gd name="T75" fmla="*/ 333 h 362"/>
              <a:gd name="T76" fmla="*/ 91 w 362"/>
              <a:gd name="T77" fmla="*/ 339 h 362"/>
              <a:gd name="T78" fmla="*/ 16 w 362"/>
              <a:gd name="T79" fmla="*/ 244 h 362"/>
              <a:gd name="T80" fmla="*/ 28 w 362"/>
              <a:gd name="T81" fmla="*/ 84 h 362"/>
              <a:gd name="T82" fmla="*/ 34 w 362"/>
              <a:gd name="T83" fmla="*/ 56 h 362"/>
              <a:gd name="T84" fmla="*/ 36 w 362"/>
              <a:gd name="T85" fmla="*/ 50 h 362"/>
              <a:gd name="T86" fmla="*/ 33 w 362"/>
              <a:gd name="T87" fmla="*/ 41 h 362"/>
              <a:gd name="T88" fmla="*/ 25 w 362"/>
              <a:gd name="T89" fmla="*/ 39 h 362"/>
              <a:gd name="T90" fmla="*/ 19 w 362"/>
              <a:gd name="T91" fmla="*/ 43 h 362"/>
              <a:gd name="T92" fmla="*/ 17 w 362"/>
              <a:gd name="T93" fmla="*/ 49 h 362"/>
              <a:gd name="T94" fmla="*/ 16 w 362"/>
              <a:gd name="T95" fmla="*/ 56 h 362"/>
              <a:gd name="T96" fmla="*/ 12 w 362"/>
              <a:gd name="T97" fmla="*/ 82 h 362"/>
              <a:gd name="T98" fmla="*/ 3 w 362"/>
              <a:gd name="T99" fmla="*/ 154 h 362"/>
              <a:gd name="T100" fmla="*/ 3 w 362"/>
              <a:gd name="T101" fmla="*/ 259 h 362"/>
              <a:gd name="T102" fmla="*/ 72 w 362"/>
              <a:gd name="T103" fmla="*/ 349 h 362"/>
              <a:gd name="T104" fmla="*/ 222 w 362"/>
              <a:gd name="T105" fmla="*/ 358 h 362"/>
              <a:gd name="T106" fmla="*/ 337 w 362"/>
              <a:gd name="T107" fmla="*/ 31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" h="362">
                <a:moveTo>
                  <a:pt x="268" y="15"/>
                </a:moveTo>
                <a:cubicBezTo>
                  <a:pt x="267" y="15"/>
                  <a:pt x="265" y="14"/>
                  <a:pt x="264" y="14"/>
                </a:cubicBezTo>
                <a:cubicBezTo>
                  <a:pt x="264" y="14"/>
                  <a:pt x="266" y="14"/>
                  <a:pt x="268" y="15"/>
                </a:cubicBezTo>
                <a:close/>
                <a:moveTo>
                  <a:pt x="207" y="1"/>
                </a:moveTo>
                <a:cubicBezTo>
                  <a:pt x="206" y="1"/>
                  <a:pt x="205" y="1"/>
                  <a:pt x="203" y="1"/>
                </a:cubicBezTo>
                <a:cubicBezTo>
                  <a:pt x="202" y="1"/>
                  <a:pt x="206" y="1"/>
                  <a:pt x="207" y="1"/>
                </a:cubicBezTo>
                <a:close/>
                <a:moveTo>
                  <a:pt x="196" y="1"/>
                </a:moveTo>
                <a:cubicBezTo>
                  <a:pt x="197" y="1"/>
                  <a:pt x="200" y="1"/>
                  <a:pt x="201" y="1"/>
                </a:cubicBezTo>
                <a:cubicBezTo>
                  <a:pt x="200" y="1"/>
                  <a:pt x="196" y="1"/>
                  <a:pt x="196" y="1"/>
                </a:cubicBezTo>
                <a:close/>
                <a:moveTo>
                  <a:pt x="177" y="5"/>
                </a:moveTo>
                <a:cubicBezTo>
                  <a:pt x="179" y="5"/>
                  <a:pt x="181" y="5"/>
                  <a:pt x="182" y="5"/>
                </a:cubicBezTo>
                <a:cubicBezTo>
                  <a:pt x="181" y="5"/>
                  <a:pt x="178" y="5"/>
                  <a:pt x="177" y="5"/>
                </a:cubicBezTo>
                <a:close/>
                <a:moveTo>
                  <a:pt x="165" y="5"/>
                </a:moveTo>
                <a:cubicBezTo>
                  <a:pt x="169" y="4"/>
                  <a:pt x="172" y="4"/>
                  <a:pt x="173" y="4"/>
                </a:cubicBezTo>
                <a:cubicBezTo>
                  <a:pt x="171" y="4"/>
                  <a:pt x="167" y="4"/>
                  <a:pt x="165" y="5"/>
                </a:cubicBezTo>
                <a:close/>
                <a:moveTo>
                  <a:pt x="137" y="19"/>
                </a:moveTo>
                <a:cubicBezTo>
                  <a:pt x="140" y="19"/>
                  <a:pt x="148" y="17"/>
                  <a:pt x="152" y="17"/>
                </a:cubicBezTo>
                <a:cubicBezTo>
                  <a:pt x="147" y="17"/>
                  <a:pt x="142" y="18"/>
                  <a:pt x="137" y="19"/>
                </a:cubicBezTo>
                <a:close/>
                <a:moveTo>
                  <a:pt x="135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29" y="16"/>
                  <a:pt x="119" y="17"/>
                  <a:pt x="120" y="17"/>
                </a:cubicBezTo>
                <a:cubicBezTo>
                  <a:pt x="126" y="16"/>
                  <a:pt x="135" y="15"/>
                  <a:pt x="140" y="14"/>
                </a:cubicBezTo>
                <a:cubicBezTo>
                  <a:pt x="138" y="14"/>
                  <a:pt x="137" y="14"/>
                  <a:pt x="135" y="15"/>
                </a:cubicBezTo>
                <a:close/>
                <a:moveTo>
                  <a:pt x="79" y="24"/>
                </a:move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7" y="25"/>
                </a:cubicBezTo>
                <a:cubicBezTo>
                  <a:pt x="79" y="25"/>
                  <a:pt x="79" y="24"/>
                  <a:pt x="79" y="24"/>
                </a:cubicBez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9" y="33"/>
                  <a:pt x="49" y="33"/>
                  <a:pt x="50" y="33"/>
                </a:cubicBezTo>
                <a:close/>
                <a:moveTo>
                  <a:pt x="50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1" y="32"/>
                  <a:pt x="51" y="32"/>
                </a:cubicBezTo>
                <a:cubicBezTo>
                  <a:pt x="54" y="32"/>
                  <a:pt x="54" y="32"/>
                  <a:pt x="54" y="32"/>
                </a:cubicBezTo>
                <a:lnTo>
                  <a:pt x="50" y="32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1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49" y="31"/>
                  <a:pt x="50" y="31"/>
                </a:cubicBezTo>
                <a:close/>
                <a:moveTo>
                  <a:pt x="49" y="30"/>
                </a:moveTo>
                <a:cubicBezTo>
                  <a:pt x="49" y="30"/>
                  <a:pt x="50" y="30"/>
                  <a:pt x="50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7"/>
                </a:cubicBezTo>
                <a:cubicBezTo>
                  <a:pt x="51" y="37"/>
                  <a:pt x="51" y="37"/>
                  <a:pt x="51" y="38"/>
                </a:cubicBezTo>
                <a:close/>
                <a:moveTo>
                  <a:pt x="51" y="36"/>
                </a:moveTo>
                <a:cubicBezTo>
                  <a:pt x="50" y="36"/>
                  <a:pt x="50" y="36"/>
                  <a:pt x="50" y="37"/>
                </a:cubicBezTo>
                <a:cubicBezTo>
                  <a:pt x="50" y="37"/>
                  <a:pt x="50" y="36"/>
                  <a:pt x="51" y="36"/>
                </a:cubicBezTo>
                <a:close/>
                <a:moveTo>
                  <a:pt x="48" y="31"/>
                </a:moveTo>
                <a:cubicBezTo>
                  <a:pt x="48" y="31"/>
                  <a:pt x="49" y="31"/>
                  <a:pt x="49" y="30"/>
                </a:cubicBezTo>
                <a:cubicBezTo>
                  <a:pt x="49" y="31"/>
                  <a:pt x="48" y="31"/>
                  <a:pt x="48" y="31"/>
                </a:cubicBezTo>
                <a:close/>
                <a:moveTo>
                  <a:pt x="49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3"/>
                  <a:pt x="49" y="33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2"/>
                </a:cubicBezTo>
                <a:cubicBezTo>
                  <a:pt x="48" y="32"/>
                  <a:pt x="48" y="32"/>
                  <a:pt x="48" y="33"/>
                </a:cubicBezTo>
                <a:close/>
                <a:moveTo>
                  <a:pt x="48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8" y="36"/>
                </a:moveTo>
                <a:cubicBezTo>
                  <a:pt x="48" y="36"/>
                  <a:pt x="48" y="36"/>
                  <a:pt x="48" y="36"/>
                </a:cubicBezTo>
                <a:close/>
                <a:moveTo>
                  <a:pt x="47" y="38"/>
                </a:moveTo>
                <a:cubicBezTo>
                  <a:pt x="47" y="38"/>
                  <a:pt x="47" y="38"/>
                  <a:pt x="48" y="38"/>
                </a:cubicBezTo>
                <a:cubicBezTo>
                  <a:pt x="48" y="38"/>
                  <a:pt x="47" y="38"/>
                  <a:pt x="47" y="38"/>
                </a:cubicBezTo>
                <a:close/>
                <a:moveTo>
                  <a:pt x="48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8" y="38"/>
                  <a:pt x="48" y="38"/>
                </a:cubicBezTo>
                <a:close/>
                <a:moveTo>
                  <a:pt x="47" y="41"/>
                </a:moveTo>
                <a:cubicBezTo>
                  <a:pt x="48" y="41"/>
                  <a:pt x="48" y="41"/>
                  <a:pt x="48" y="40"/>
                </a:cubicBezTo>
                <a:cubicBezTo>
                  <a:pt x="48" y="40"/>
                  <a:pt x="47" y="41"/>
                  <a:pt x="47" y="41"/>
                </a:cubicBezTo>
                <a:close/>
                <a:moveTo>
                  <a:pt x="46" y="41"/>
                </a:moveTo>
                <a:cubicBezTo>
                  <a:pt x="46" y="41"/>
                  <a:pt x="46" y="41"/>
                  <a:pt x="46" y="41"/>
                </a:cubicBezTo>
                <a:close/>
                <a:moveTo>
                  <a:pt x="103" y="29"/>
                </a:moveTo>
                <a:cubicBezTo>
                  <a:pt x="106" y="28"/>
                  <a:pt x="109" y="27"/>
                  <a:pt x="111" y="27"/>
                </a:cubicBezTo>
                <a:cubicBezTo>
                  <a:pt x="112" y="27"/>
                  <a:pt x="113" y="27"/>
                  <a:pt x="114" y="26"/>
                </a:cubicBezTo>
                <a:cubicBezTo>
                  <a:pt x="110" y="27"/>
                  <a:pt x="106" y="28"/>
                  <a:pt x="103" y="29"/>
                </a:cubicBezTo>
                <a:close/>
                <a:moveTo>
                  <a:pt x="49" y="35"/>
                </a:moveTo>
                <a:cubicBezTo>
                  <a:pt x="49" y="35"/>
                  <a:pt x="50" y="36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1" y="35"/>
                  <a:pt x="51" y="35"/>
                </a:cubicBezTo>
                <a:cubicBezTo>
                  <a:pt x="50" y="35"/>
                  <a:pt x="49" y="35"/>
                  <a:pt x="49" y="35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50" y="31"/>
                  <a:pt x="49" y="31"/>
                  <a:pt x="49" y="31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1"/>
                  <a:pt x="49" y="32"/>
                  <a:pt x="49" y="31"/>
                </a:cubicBezTo>
                <a:cubicBezTo>
                  <a:pt x="48" y="32"/>
                  <a:pt x="47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3"/>
                  <a:pt x="45" y="32"/>
                  <a:pt x="46" y="32"/>
                </a:cubicBezTo>
                <a:close/>
                <a:moveTo>
                  <a:pt x="47" y="39"/>
                </a:moveTo>
                <a:cubicBezTo>
                  <a:pt x="47" y="38"/>
                  <a:pt x="48" y="38"/>
                  <a:pt x="48" y="38"/>
                </a:cubicBezTo>
                <a:cubicBezTo>
                  <a:pt x="47" y="38"/>
                  <a:pt x="47" y="39"/>
                  <a:pt x="47" y="39"/>
                </a:cubicBezTo>
                <a:close/>
                <a:moveTo>
                  <a:pt x="159" y="18"/>
                </a:moveTo>
                <a:cubicBezTo>
                  <a:pt x="159" y="18"/>
                  <a:pt x="159" y="18"/>
                  <a:pt x="159" y="18"/>
                </a:cubicBezTo>
                <a:cubicBezTo>
                  <a:pt x="159" y="18"/>
                  <a:pt x="159" y="18"/>
                  <a:pt x="159" y="18"/>
                </a:cubicBezTo>
                <a:close/>
                <a:moveTo>
                  <a:pt x="361" y="152"/>
                </a:moveTo>
                <a:cubicBezTo>
                  <a:pt x="360" y="120"/>
                  <a:pt x="356" y="87"/>
                  <a:pt x="347" y="57"/>
                </a:cubicBezTo>
                <a:cubicBezTo>
                  <a:pt x="345" y="52"/>
                  <a:pt x="343" y="45"/>
                  <a:pt x="341" y="41"/>
                </a:cubicBezTo>
                <a:cubicBezTo>
                  <a:pt x="340" y="40"/>
                  <a:pt x="339" y="37"/>
                  <a:pt x="338" y="35"/>
                </a:cubicBezTo>
                <a:cubicBezTo>
                  <a:pt x="336" y="31"/>
                  <a:pt x="333" y="27"/>
                  <a:pt x="330" y="23"/>
                </a:cubicBezTo>
                <a:cubicBezTo>
                  <a:pt x="326" y="19"/>
                  <a:pt x="322" y="16"/>
                  <a:pt x="317" y="14"/>
                </a:cubicBezTo>
                <a:cubicBezTo>
                  <a:pt x="314" y="13"/>
                  <a:pt x="309" y="10"/>
                  <a:pt x="305" y="9"/>
                </a:cubicBezTo>
                <a:cubicBezTo>
                  <a:pt x="303" y="8"/>
                  <a:pt x="307" y="9"/>
                  <a:pt x="304" y="8"/>
                </a:cubicBezTo>
                <a:cubicBezTo>
                  <a:pt x="301" y="7"/>
                  <a:pt x="294" y="5"/>
                  <a:pt x="287" y="4"/>
                </a:cubicBezTo>
                <a:cubicBezTo>
                  <a:pt x="279" y="3"/>
                  <a:pt x="271" y="2"/>
                  <a:pt x="266" y="1"/>
                </a:cubicBezTo>
                <a:cubicBezTo>
                  <a:pt x="267" y="1"/>
                  <a:pt x="267" y="1"/>
                  <a:pt x="266" y="1"/>
                </a:cubicBezTo>
                <a:cubicBezTo>
                  <a:pt x="264" y="1"/>
                  <a:pt x="263" y="1"/>
                  <a:pt x="260" y="1"/>
                </a:cubicBezTo>
                <a:cubicBezTo>
                  <a:pt x="243" y="0"/>
                  <a:pt x="230" y="1"/>
                  <a:pt x="215" y="2"/>
                </a:cubicBezTo>
                <a:cubicBezTo>
                  <a:pt x="213" y="2"/>
                  <a:pt x="208" y="2"/>
                  <a:pt x="206" y="2"/>
                </a:cubicBezTo>
                <a:cubicBezTo>
                  <a:pt x="209" y="2"/>
                  <a:pt x="212" y="2"/>
                  <a:pt x="212" y="2"/>
                </a:cubicBezTo>
                <a:cubicBezTo>
                  <a:pt x="208" y="2"/>
                  <a:pt x="202" y="3"/>
                  <a:pt x="199" y="3"/>
                </a:cubicBezTo>
                <a:cubicBezTo>
                  <a:pt x="193" y="4"/>
                  <a:pt x="190" y="4"/>
                  <a:pt x="185" y="4"/>
                </a:cubicBezTo>
                <a:cubicBezTo>
                  <a:pt x="184" y="4"/>
                  <a:pt x="187" y="5"/>
                  <a:pt x="184" y="5"/>
                </a:cubicBezTo>
                <a:cubicBezTo>
                  <a:pt x="176" y="5"/>
                  <a:pt x="172" y="6"/>
                  <a:pt x="166" y="7"/>
                </a:cubicBezTo>
                <a:cubicBezTo>
                  <a:pt x="164" y="7"/>
                  <a:pt x="155" y="8"/>
                  <a:pt x="153" y="9"/>
                </a:cubicBezTo>
                <a:cubicBezTo>
                  <a:pt x="151" y="9"/>
                  <a:pt x="155" y="8"/>
                  <a:pt x="154" y="9"/>
                </a:cubicBezTo>
                <a:cubicBezTo>
                  <a:pt x="147" y="10"/>
                  <a:pt x="141" y="11"/>
                  <a:pt x="136" y="11"/>
                </a:cubicBezTo>
                <a:cubicBezTo>
                  <a:pt x="134" y="12"/>
                  <a:pt x="133" y="12"/>
                  <a:pt x="131" y="12"/>
                </a:cubicBezTo>
                <a:cubicBezTo>
                  <a:pt x="129" y="13"/>
                  <a:pt x="131" y="12"/>
                  <a:pt x="129" y="13"/>
                </a:cubicBezTo>
                <a:cubicBezTo>
                  <a:pt x="127" y="13"/>
                  <a:pt x="131" y="13"/>
                  <a:pt x="130" y="13"/>
                </a:cubicBezTo>
                <a:cubicBezTo>
                  <a:pt x="127" y="13"/>
                  <a:pt x="128" y="13"/>
                  <a:pt x="126" y="14"/>
                </a:cubicBezTo>
                <a:cubicBezTo>
                  <a:pt x="122" y="14"/>
                  <a:pt x="119" y="15"/>
                  <a:pt x="115" y="16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99" y="19"/>
                  <a:pt x="98" y="19"/>
                  <a:pt x="94" y="20"/>
                </a:cubicBezTo>
                <a:cubicBezTo>
                  <a:pt x="91" y="21"/>
                  <a:pt x="88" y="21"/>
                  <a:pt x="85" y="22"/>
                </a:cubicBezTo>
                <a:cubicBezTo>
                  <a:pt x="83" y="22"/>
                  <a:pt x="86" y="22"/>
                  <a:pt x="84" y="22"/>
                </a:cubicBezTo>
                <a:cubicBezTo>
                  <a:pt x="72" y="25"/>
                  <a:pt x="60" y="27"/>
                  <a:pt x="51" y="30"/>
                </a:cubicBezTo>
                <a:cubicBezTo>
                  <a:pt x="64" y="26"/>
                  <a:pt x="74" y="25"/>
                  <a:pt x="86" y="22"/>
                </a:cubicBezTo>
                <a:cubicBezTo>
                  <a:pt x="88" y="22"/>
                  <a:pt x="92" y="21"/>
                  <a:pt x="93" y="21"/>
                </a:cubicBezTo>
                <a:cubicBezTo>
                  <a:pt x="94" y="20"/>
                  <a:pt x="91" y="21"/>
                  <a:pt x="94" y="20"/>
                </a:cubicBezTo>
                <a:cubicBezTo>
                  <a:pt x="95" y="20"/>
                  <a:pt x="95" y="20"/>
                  <a:pt x="97" y="20"/>
                </a:cubicBezTo>
                <a:cubicBezTo>
                  <a:pt x="95" y="20"/>
                  <a:pt x="98" y="20"/>
                  <a:pt x="99" y="20"/>
                </a:cubicBezTo>
                <a:cubicBezTo>
                  <a:pt x="109" y="18"/>
                  <a:pt x="117" y="16"/>
                  <a:pt x="125" y="15"/>
                </a:cubicBezTo>
                <a:cubicBezTo>
                  <a:pt x="127" y="15"/>
                  <a:pt x="124" y="15"/>
                  <a:pt x="126" y="15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7" y="13"/>
                  <a:pt x="140" y="13"/>
                  <a:pt x="139" y="13"/>
                </a:cubicBezTo>
                <a:cubicBezTo>
                  <a:pt x="127" y="15"/>
                  <a:pt x="111" y="18"/>
                  <a:pt x="97" y="21"/>
                </a:cubicBezTo>
                <a:cubicBezTo>
                  <a:pt x="92" y="22"/>
                  <a:pt x="88" y="22"/>
                  <a:pt x="85" y="23"/>
                </a:cubicBezTo>
                <a:cubicBezTo>
                  <a:pt x="92" y="22"/>
                  <a:pt x="97" y="21"/>
                  <a:pt x="102" y="20"/>
                </a:cubicBezTo>
                <a:cubicBezTo>
                  <a:pt x="109" y="19"/>
                  <a:pt x="117" y="17"/>
                  <a:pt x="124" y="16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6" y="14"/>
                  <a:pt x="136" y="14"/>
                  <a:pt x="137" y="14"/>
                </a:cubicBezTo>
                <a:cubicBezTo>
                  <a:pt x="140" y="14"/>
                  <a:pt x="142" y="13"/>
                  <a:pt x="146" y="13"/>
                </a:cubicBezTo>
                <a:cubicBezTo>
                  <a:pt x="163" y="10"/>
                  <a:pt x="163" y="10"/>
                  <a:pt x="163" y="10"/>
                </a:cubicBezTo>
                <a:cubicBezTo>
                  <a:pt x="164" y="10"/>
                  <a:pt x="163" y="11"/>
                  <a:pt x="162" y="11"/>
                </a:cubicBezTo>
                <a:cubicBezTo>
                  <a:pt x="155" y="12"/>
                  <a:pt x="154" y="12"/>
                  <a:pt x="146" y="13"/>
                </a:cubicBezTo>
                <a:cubicBezTo>
                  <a:pt x="147" y="13"/>
                  <a:pt x="148" y="13"/>
                  <a:pt x="148" y="13"/>
                </a:cubicBezTo>
                <a:cubicBezTo>
                  <a:pt x="145" y="13"/>
                  <a:pt x="144" y="13"/>
                  <a:pt x="143" y="14"/>
                </a:cubicBezTo>
                <a:cubicBezTo>
                  <a:pt x="148" y="13"/>
                  <a:pt x="148" y="13"/>
                  <a:pt x="146" y="14"/>
                </a:cubicBezTo>
                <a:cubicBezTo>
                  <a:pt x="132" y="16"/>
                  <a:pt x="116" y="19"/>
                  <a:pt x="105" y="21"/>
                </a:cubicBezTo>
                <a:cubicBezTo>
                  <a:pt x="104" y="21"/>
                  <a:pt x="103" y="21"/>
                  <a:pt x="101" y="22"/>
                </a:cubicBezTo>
                <a:cubicBezTo>
                  <a:pt x="88" y="24"/>
                  <a:pt x="74" y="27"/>
                  <a:pt x="61" y="30"/>
                </a:cubicBezTo>
                <a:cubicBezTo>
                  <a:pt x="76" y="27"/>
                  <a:pt x="92" y="23"/>
                  <a:pt x="110" y="20"/>
                </a:cubicBezTo>
                <a:cubicBezTo>
                  <a:pt x="111" y="20"/>
                  <a:pt x="110" y="20"/>
                  <a:pt x="112" y="20"/>
                </a:cubicBezTo>
                <a:cubicBezTo>
                  <a:pt x="119" y="18"/>
                  <a:pt x="128" y="17"/>
                  <a:pt x="134" y="16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61" y="12"/>
                  <a:pt x="174" y="11"/>
                  <a:pt x="192" y="10"/>
                </a:cubicBezTo>
                <a:cubicBezTo>
                  <a:pt x="192" y="10"/>
                  <a:pt x="194" y="10"/>
                  <a:pt x="194" y="10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87" y="11"/>
                  <a:pt x="184" y="11"/>
                  <a:pt x="182" y="12"/>
                </a:cubicBezTo>
                <a:cubicBezTo>
                  <a:pt x="167" y="13"/>
                  <a:pt x="145" y="16"/>
                  <a:pt x="126" y="19"/>
                </a:cubicBezTo>
                <a:cubicBezTo>
                  <a:pt x="124" y="20"/>
                  <a:pt x="126" y="20"/>
                  <a:pt x="128" y="20"/>
                </a:cubicBezTo>
                <a:cubicBezTo>
                  <a:pt x="137" y="19"/>
                  <a:pt x="145" y="17"/>
                  <a:pt x="154" y="16"/>
                </a:cubicBezTo>
                <a:cubicBezTo>
                  <a:pt x="158" y="16"/>
                  <a:pt x="154" y="17"/>
                  <a:pt x="147" y="18"/>
                </a:cubicBezTo>
                <a:cubicBezTo>
                  <a:pt x="135" y="20"/>
                  <a:pt x="114" y="23"/>
                  <a:pt x="106" y="25"/>
                </a:cubicBezTo>
                <a:cubicBezTo>
                  <a:pt x="88" y="28"/>
                  <a:pt x="70" y="32"/>
                  <a:pt x="53" y="36"/>
                </a:cubicBezTo>
                <a:cubicBezTo>
                  <a:pt x="51" y="37"/>
                  <a:pt x="51" y="37"/>
                  <a:pt x="51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49" y="37"/>
                  <a:pt x="49" y="37"/>
                  <a:pt x="48" y="38"/>
                </a:cubicBezTo>
                <a:cubicBezTo>
                  <a:pt x="49" y="37"/>
                  <a:pt x="49" y="37"/>
                  <a:pt x="50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5"/>
                  <a:pt x="58" y="35"/>
                </a:cubicBezTo>
                <a:cubicBezTo>
                  <a:pt x="76" y="31"/>
                  <a:pt x="95" y="27"/>
                  <a:pt x="111" y="24"/>
                </a:cubicBezTo>
                <a:cubicBezTo>
                  <a:pt x="118" y="23"/>
                  <a:pt x="130" y="21"/>
                  <a:pt x="137" y="20"/>
                </a:cubicBezTo>
                <a:cubicBezTo>
                  <a:pt x="136" y="21"/>
                  <a:pt x="130" y="22"/>
                  <a:pt x="123" y="23"/>
                </a:cubicBezTo>
                <a:cubicBezTo>
                  <a:pt x="130" y="22"/>
                  <a:pt x="137" y="21"/>
                  <a:pt x="143" y="20"/>
                </a:cubicBezTo>
                <a:cubicBezTo>
                  <a:pt x="148" y="19"/>
                  <a:pt x="156" y="18"/>
                  <a:pt x="158" y="18"/>
                </a:cubicBezTo>
                <a:cubicBezTo>
                  <a:pt x="159" y="18"/>
                  <a:pt x="158" y="18"/>
                  <a:pt x="159" y="18"/>
                </a:cubicBezTo>
                <a:cubicBezTo>
                  <a:pt x="160" y="18"/>
                  <a:pt x="163" y="17"/>
                  <a:pt x="163" y="17"/>
                </a:cubicBezTo>
                <a:cubicBezTo>
                  <a:pt x="166" y="17"/>
                  <a:pt x="165" y="17"/>
                  <a:pt x="168" y="17"/>
                </a:cubicBezTo>
                <a:cubicBezTo>
                  <a:pt x="172" y="16"/>
                  <a:pt x="172" y="16"/>
                  <a:pt x="175" y="16"/>
                </a:cubicBezTo>
                <a:cubicBezTo>
                  <a:pt x="189" y="15"/>
                  <a:pt x="202" y="13"/>
                  <a:pt x="216" y="13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22" y="12"/>
                  <a:pt x="221" y="13"/>
                  <a:pt x="223" y="13"/>
                </a:cubicBezTo>
                <a:cubicBezTo>
                  <a:pt x="224" y="13"/>
                  <a:pt x="223" y="12"/>
                  <a:pt x="225" y="12"/>
                </a:cubicBezTo>
                <a:cubicBezTo>
                  <a:pt x="230" y="12"/>
                  <a:pt x="236" y="12"/>
                  <a:pt x="242" y="12"/>
                </a:cubicBezTo>
                <a:cubicBezTo>
                  <a:pt x="255" y="12"/>
                  <a:pt x="271" y="14"/>
                  <a:pt x="281" y="16"/>
                </a:cubicBezTo>
                <a:cubicBezTo>
                  <a:pt x="284" y="16"/>
                  <a:pt x="281" y="16"/>
                  <a:pt x="284" y="16"/>
                </a:cubicBezTo>
                <a:cubicBezTo>
                  <a:pt x="301" y="20"/>
                  <a:pt x="321" y="26"/>
                  <a:pt x="327" y="43"/>
                </a:cubicBezTo>
                <a:cubicBezTo>
                  <a:pt x="328" y="44"/>
                  <a:pt x="327" y="43"/>
                  <a:pt x="328" y="45"/>
                </a:cubicBezTo>
                <a:cubicBezTo>
                  <a:pt x="329" y="48"/>
                  <a:pt x="329" y="47"/>
                  <a:pt x="330" y="49"/>
                </a:cubicBezTo>
                <a:cubicBezTo>
                  <a:pt x="330" y="51"/>
                  <a:pt x="331" y="52"/>
                  <a:pt x="331" y="53"/>
                </a:cubicBezTo>
                <a:cubicBezTo>
                  <a:pt x="339" y="74"/>
                  <a:pt x="343" y="98"/>
                  <a:pt x="345" y="122"/>
                </a:cubicBezTo>
                <a:cubicBezTo>
                  <a:pt x="347" y="144"/>
                  <a:pt x="348" y="166"/>
                  <a:pt x="347" y="188"/>
                </a:cubicBezTo>
                <a:cubicBezTo>
                  <a:pt x="347" y="205"/>
                  <a:pt x="346" y="221"/>
                  <a:pt x="344" y="235"/>
                </a:cubicBezTo>
                <a:cubicBezTo>
                  <a:pt x="342" y="255"/>
                  <a:pt x="339" y="273"/>
                  <a:pt x="333" y="290"/>
                </a:cubicBezTo>
                <a:cubicBezTo>
                  <a:pt x="331" y="296"/>
                  <a:pt x="329" y="303"/>
                  <a:pt x="326" y="308"/>
                </a:cubicBezTo>
                <a:cubicBezTo>
                  <a:pt x="323" y="311"/>
                  <a:pt x="318" y="315"/>
                  <a:pt x="314" y="318"/>
                </a:cubicBezTo>
                <a:cubicBezTo>
                  <a:pt x="312" y="319"/>
                  <a:pt x="310" y="320"/>
                  <a:pt x="308" y="321"/>
                </a:cubicBezTo>
                <a:cubicBezTo>
                  <a:pt x="305" y="322"/>
                  <a:pt x="302" y="323"/>
                  <a:pt x="299" y="325"/>
                </a:cubicBezTo>
                <a:cubicBezTo>
                  <a:pt x="291" y="328"/>
                  <a:pt x="282" y="331"/>
                  <a:pt x="273" y="333"/>
                </a:cubicBezTo>
                <a:cubicBezTo>
                  <a:pt x="263" y="336"/>
                  <a:pt x="253" y="338"/>
                  <a:pt x="243" y="340"/>
                </a:cubicBezTo>
                <a:cubicBezTo>
                  <a:pt x="237" y="341"/>
                  <a:pt x="232" y="342"/>
                  <a:pt x="226" y="343"/>
                </a:cubicBezTo>
                <a:cubicBezTo>
                  <a:pt x="222" y="343"/>
                  <a:pt x="218" y="344"/>
                  <a:pt x="214" y="344"/>
                </a:cubicBezTo>
                <a:cubicBezTo>
                  <a:pt x="203" y="345"/>
                  <a:pt x="192" y="346"/>
                  <a:pt x="182" y="347"/>
                </a:cubicBezTo>
                <a:cubicBezTo>
                  <a:pt x="168" y="347"/>
                  <a:pt x="153" y="347"/>
                  <a:pt x="139" y="346"/>
                </a:cubicBezTo>
                <a:cubicBezTo>
                  <a:pt x="124" y="345"/>
                  <a:pt x="105" y="343"/>
                  <a:pt x="91" y="339"/>
                </a:cubicBezTo>
                <a:cubicBezTo>
                  <a:pt x="79" y="336"/>
                  <a:pt x="67" y="332"/>
                  <a:pt x="56" y="326"/>
                </a:cubicBezTo>
                <a:cubicBezTo>
                  <a:pt x="55" y="325"/>
                  <a:pt x="54" y="325"/>
                  <a:pt x="53" y="324"/>
                </a:cubicBezTo>
                <a:cubicBezTo>
                  <a:pt x="44" y="319"/>
                  <a:pt x="37" y="312"/>
                  <a:pt x="32" y="304"/>
                </a:cubicBezTo>
                <a:cubicBezTo>
                  <a:pt x="27" y="296"/>
                  <a:pt x="24" y="287"/>
                  <a:pt x="22" y="279"/>
                </a:cubicBezTo>
                <a:cubicBezTo>
                  <a:pt x="20" y="273"/>
                  <a:pt x="19" y="268"/>
                  <a:pt x="18" y="262"/>
                </a:cubicBezTo>
                <a:cubicBezTo>
                  <a:pt x="18" y="256"/>
                  <a:pt x="17" y="250"/>
                  <a:pt x="16" y="244"/>
                </a:cubicBezTo>
                <a:cubicBezTo>
                  <a:pt x="16" y="242"/>
                  <a:pt x="16" y="241"/>
                  <a:pt x="16" y="239"/>
                </a:cubicBezTo>
                <a:cubicBezTo>
                  <a:pt x="16" y="232"/>
                  <a:pt x="15" y="226"/>
                  <a:pt x="15" y="220"/>
                </a:cubicBezTo>
                <a:cubicBezTo>
                  <a:pt x="15" y="209"/>
                  <a:pt x="16" y="199"/>
                  <a:pt x="16" y="187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37"/>
                  <a:pt x="22" y="119"/>
                  <a:pt x="25" y="101"/>
                </a:cubicBezTo>
                <a:cubicBezTo>
                  <a:pt x="26" y="95"/>
                  <a:pt x="27" y="90"/>
                  <a:pt x="28" y="84"/>
                </a:cubicBezTo>
                <a:cubicBezTo>
                  <a:pt x="29" y="77"/>
                  <a:pt x="31" y="70"/>
                  <a:pt x="32" y="62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3" y="57"/>
                  <a:pt x="34" y="56"/>
                </a:cubicBezTo>
                <a:cubicBezTo>
                  <a:pt x="35" y="56"/>
                  <a:pt x="34" y="55"/>
                  <a:pt x="34" y="55"/>
                </a:cubicBezTo>
                <a:cubicBezTo>
                  <a:pt x="34" y="54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6" y="53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1"/>
                  <a:pt x="36" y="51"/>
                  <a:pt x="36" y="50"/>
                </a:cubicBezTo>
                <a:cubicBezTo>
                  <a:pt x="36" y="50"/>
                  <a:pt x="36" y="49"/>
                  <a:pt x="36" y="49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7"/>
                  <a:pt x="36" y="47"/>
                  <a:pt x="36" y="46"/>
                </a:cubicBezTo>
                <a:cubicBezTo>
                  <a:pt x="36" y="46"/>
                  <a:pt x="35" y="45"/>
                  <a:pt x="35" y="45"/>
                </a:cubicBezTo>
                <a:cubicBezTo>
                  <a:pt x="35" y="45"/>
                  <a:pt x="35" y="45"/>
                  <a:pt x="35" y="44"/>
                </a:cubicBezTo>
                <a:cubicBezTo>
                  <a:pt x="35" y="43"/>
                  <a:pt x="34" y="42"/>
                  <a:pt x="33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0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8" y="39"/>
                  <a:pt x="27" y="38"/>
                </a:cubicBezTo>
                <a:cubicBezTo>
                  <a:pt x="26" y="39"/>
                  <a:pt x="26" y="38"/>
                  <a:pt x="25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4" y="39"/>
                  <a:pt x="24" y="39"/>
                  <a:pt x="23" y="40"/>
                </a:cubicBezTo>
                <a:cubicBezTo>
                  <a:pt x="23" y="39"/>
                  <a:pt x="23" y="40"/>
                  <a:pt x="22" y="40"/>
                </a:cubicBezTo>
                <a:cubicBezTo>
                  <a:pt x="22" y="40"/>
                  <a:pt x="22" y="40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1"/>
                  <a:pt x="19" y="42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8" y="4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0"/>
                  <a:pt x="17" y="51"/>
                  <a:pt x="16" y="51"/>
                </a:cubicBezTo>
                <a:cubicBezTo>
                  <a:pt x="16" y="51"/>
                  <a:pt x="16" y="51"/>
                  <a:pt x="16" y="52"/>
                </a:cubicBezTo>
                <a:cubicBezTo>
                  <a:pt x="16" y="52"/>
                  <a:pt x="16" y="52"/>
                  <a:pt x="17" y="52"/>
                </a:cubicBezTo>
                <a:cubicBezTo>
                  <a:pt x="17" y="53"/>
                  <a:pt x="16" y="54"/>
                  <a:pt x="17" y="55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71"/>
                  <a:pt x="14" y="71"/>
                  <a:pt x="14" y="71"/>
                </a:cubicBezTo>
                <a:cubicBezTo>
                  <a:pt x="13" y="74"/>
                  <a:pt x="13" y="78"/>
                  <a:pt x="12" y="82"/>
                </a:cubicBezTo>
                <a:cubicBezTo>
                  <a:pt x="11" y="89"/>
                  <a:pt x="10" y="95"/>
                  <a:pt x="9" y="101"/>
                </a:cubicBezTo>
                <a:cubicBezTo>
                  <a:pt x="8" y="110"/>
                  <a:pt x="7" y="116"/>
                  <a:pt x="6" y="124"/>
                </a:cubicBezTo>
                <a:cubicBezTo>
                  <a:pt x="5" y="132"/>
                  <a:pt x="5" y="132"/>
                  <a:pt x="5" y="132"/>
                </a:cubicBezTo>
                <a:cubicBezTo>
                  <a:pt x="4" y="140"/>
                  <a:pt x="4" y="140"/>
                  <a:pt x="4" y="140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54"/>
                  <a:pt x="3" y="154"/>
                  <a:pt x="3" y="154"/>
                </a:cubicBezTo>
                <a:cubicBezTo>
                  <a:pt x="3" y="156"/>
                  <a:pt x="2" y="158"/>
                  <a:pt x="2" y="160"/>
                </a:cubicBezTo>
                <a:cubicBezTo>
                  <a:pt x="2" y="168"/>
                  <a:pt x="2" y="168"/>
                  <a:pt x="2" y="168"/>
                </a:cubicBezTo>
                <a:cubicBezTo>
                  <a:pt x="1" y="177"/>
                  <a:pt x="0" y="187"/>
                  <a:pt x="0" y="195"/>
                </a:cubicBezTo>
                <a:cubicBezTo>
                  <a:pt x="0" y="211"/>
                  <a:pt x="0" y="225"/>
                  <a:pt x="1" y="243"/>
                </a:cubicBezTo>
                <a:cubicBezTo>
                  <a:pt x="2" y="256"/>
                  <a:pt x="2" y="256"/>
                  <a:pt x="2" y="256"/>
                </a:cubicBezTo>
                <a:cubicBezTo>
                  <a:pt x="2" y="257"/>
                  <a:pt x="2" y="257"/>
                  <a:pt x="3" y="259"/>
                </a:cubicBezTo>
                <a:cubicBezTo>
                  <a:pt x="4" y="269"/>
                  <a:pt x="6" y="279"/>
                  <a:pt x="9" y="289"/>
                </a:cubicBezTo>
                <a:cubicBezTo>
                  <a:pt x="9" y="289"/>
                  <a:pt x="9" y="290"/>
                  <a:pt x="9" y="290"/>
                </a:cubicBezTo>
                <a:cubicBezTo>
                  <a:pt x="11" y="297"/>
                  <a:pt x="14" y="305"/>
                  <a:pt x="19" y="312"/>
                </a:cubicBezTo>
                <a:cubicBezTo>
                  <a:pt x="23" y="319"/>
                  <a:pt x="29" y="324"/>
                  <a:pt x="33" y="328"/>
                </a:cubicBezTo>
                <a:cubicBezTo>
                  <a:pt x="40" y="334"/>
                  <a:pt x="49" y="339"/>
                  <a:pt x="59" y="344"/>
                </a:cubicBezTo>
                <a:cubicBezTo>
                  <a:pt x="63" y="346"/>
                  <a:pt x="68" y="348"/>
                  <a:pt x="72" y="349"/>
                </a:cubicBezTo>
                <a:cubicBezTo>
                  <a:pt x="81" y="352"/>
                  <a:pt x="93" y="355"/>
                  <a:pt x="101" y="356"/>
                </a:cubicBezTo>
                <a:cubicBezTo>
                  <a:pt x="104" y="357"/>
                  <a:pt x="106" y="357"/>
                  <a:pt x="109" y="357"/>
                </a:cubicBezTo>
                <a:cubicBezTo>
                  <a:pt x="113" y="358"/>
                  <a:pt x="118" y="359"/>
                  <a:pt x="123" y="359"/>
                </a:cubicBezTo>
                <a:cubicBezTo>
                  <a:pt x="141" y="361"/>
                  <a:pt x="163" y="362"/>
                  <a:pt x="179" y="361"/>
                </a:cubicBezTo>
                <a:cubicBezTo>
                  <a:pt x="184" y="361"/>
                  <a:pt x="188" y="361"/>
                  <a:pt x="194" y="360"/>
                </a:cubicBezTo>
                <a:cubicBezTo>
                  <a:pt x="203" y="359"/>
                  <a:pt x="213" y="359"/>
                  <a:pt x="222" y="358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34" y="356"/>
                  <a:pt x="240" y="355"/>
                  <a:pt x="245" y="354"/>
                </a:cubicBezTo>
                <a:cubicBezTo>
                  <a:pt x="260" y="351"/>
                  <a:pt x="274" y="348"/>
                  <a:pt x="287" y="344"/>
                </a:cubicBezTo>
                <a:cubicBezTo>
                  <a:pt x="295" y="341"/>
                  <a:pt x="306" y="338"/>
                  <a:pt x="316" y="333"/>
                </a:cubicBezTo>
                <a:cubicBezTo>
                  <a:pt x="321" y="330"/>
                  <a:pt x="326" y="327"/>
                  <a:pt x="331" y="323"/>
                </a:cubicBezTo>
                <a:cubicBezTo>
                  <a:pt x="333" y="321"/>
                  <a:pt x="335" y="319"/>
                  <a:pt x="337" y="316"/>
                </a:cubicBezTo>
                <a:cubicBezTo>
                  <a:pt x="339" y="313"/>
                  <a:pt x="340" y="311"/>
                  <a:pt x="341" y="308"/>
                </a:cubicBezTo>
                <a:cubicBezTo>
                  <a:pt x="343" y="304"/>
                  <a:pt x="345" y="300"/>
                  <a:pt x="347" y="295"/>
                </a:cubicBezTo>
                <a:cubicBezTo>
                  <a:pt x="351" y="281"/>
                  <a:pt x="354" y="263"/>
                  <a:pt x="357" y="248"/>
                </a:cubicBezTo>
                <a:cubicBezTo>
                  <a:pt x="361" y="216"/>
                  <a:pt x="362" y="184"/>
                  <a:pt x="361" y="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59D347-77FF-481E-B3E0-AB4A65EBE13E}"/>
              </a:ext>
            </a:extLst>
          </p:cNvPr>
          <p:cNvSpPr txBox="1"/>
          <p:nvPr/>
        </p:nvSpPr>
        <p:spPr>
          <a:xfrm>
            <a:off x="1336515" y="2833736"/>
            <a:ext cx="288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Gradients on nugget logits</a:t>
            </a:r>
          </a:p>
        </p:txBody>
      </p:sp>
    </p:spTree>
    <p:extLst>
      <p:ext uri="{BB962C8B-B14F-4D97-AF65-F5344CB8AC3E}">
        <p14:creationId xmlns:p14="http://schemas.microsoft.com/office/powerpoint/2010/main" val="42808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03E1-3BDD-4F57-922C-1657DCDA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Experiment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5D9B-689F-41FC-89F0-2AED59E98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Architecture: BART (checkpoint: mBART-50)</a:t>
            </a:r>
          </a:p>
          <a:p>
            <a:r>
              <a:rPr lang="en-US" sz="2000" dirty="0"/>
              <a:t> Dataset: WMT19/</a:t>
            </a:r>
            <a:r>
              <a:rPr lang="en-US" sz="2000" dirty="0" err="1"/>
              <a:t>zh-en</a:t>
            </a:r>
            <a:endParaRPr lang="en-US" sz="2000" dirty="0"/>
          </a:p>
          <a:p>
            <a:pPr lvl="1"/>
            <a:r>
              <a:rPr lang="en-US" sz="2000" dirty="0"/>
              <a:t>Concatenate sentences to form documents up to 128 tokens</a:t>
            </a:r>
          </a:p>
          <a:p>
            <a:r>
              <a:rPr lang="en-US" sz="2000" dirty="0"/>
              <a:t>Training objectives:</a:t>
            </a:r>
          </a:p>
          <a:p>
            <a:pPr lvl="1"/>
            <a:r>
              <a:rPr lang="en-US" sz="2000" dirty="0"/>
              <a:t>Autoencoding (AE)</a:t>
            </a:r>
          </a:p>
          <a:p>
            <a:pPr lvl="1"/>
            <a:r>
              <a:rPr lang="en-US" sz="2000" dirty="0"/>
              <a:t>Machine Translation (MT)</a:t>
            </a:r>
          </a:p>
        </p:txBody>
      </p:sp>
    </p:spTree>
    <p:extLst>
      <p:ext uri="{BB962C8B-B14F-4D97-AF65-F5344CB8AC3E}">
        <p14:creationId xmlns:p14="http://schemas.microsoft.com/office/powerpoint/2010/main" val="130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371.953"/>
  <p:tag name="OUTPUTTYPE" val="PNG"/>
  <p:tag name="IGUANATEXVERSION" val="160"/>
  <p:tag name="LATEXADDIN" val="\documentclass{article}&#10;\usepackage{amsmath}&#10;\usepackage{xcolor}&#10;\pagestyle{empty}&#10;\begin{document}&#10;&#10;$M = \text{softmax}\left(\frac{1}{\sqrt{d}}(X_\text{src}W^\text{K})(X_\text{tgt}W^\text{Q})^\top {\color{red}+ s}\right)$&#10;&#10;&#10;\end{document}&#10;"/>
  <p:tag name="IGUANATEXSIZE" val="30"/>
  <p:tag name="IGUANATEXCURSOR" val="24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2.681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p(y_i\mid \mathbf{y}_{&lt;i})$&#10;&#10;\end{document}&#10;"/>
  <p:tag name="IGUANATEXSIZE" val="40"/>
  <p:tag name="IGUANATEXCURSOR" val="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718.4102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p(y_i\mid \mathbf{y}_{&lt;i},{\color{red}z_j})$&#10;&#10;\end{document}&#10;"/>
  <p:tag name="IGUANATEXSIZE" val="40"/>
  <p:tag name="IGUANATEXCURSOR" val="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430.821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p(y_i\mid \mathbf{y}_{&lt;i},{\color{red}z_j}) - p(y_i\mid \mathbf{y}_{&lt;i}) $&#10;&#10;\end{document}&#10;"/>
  <p:tag name="IGUANATEXSIZE" val="40"/>
  <p:tag name="IGUANATEXCURSOR" val="21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34.7206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m_{q,d}$&#10;&#10;\end{document}&#10;"/>
  <p:tag name="IGUANATEXSIZE" val="40"/>
  <p:tag name="IGUANATEXCURSOR" val="14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50.7312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\mathbf{q}$'s&#10;&#10;\end{document}&#10;"/>
  <p:tag name="IGUANATEXSIZE" val="40"/>
  <p:tag name="IGUANATEXCURSOR" val="15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4.4807"/>
  <p:tag name="OUTPUTTYPE" val="PNG"/>
  <p:tag name="IGUANATEXVERSION" val="160"/>
  <p:tag name="LATEXADDIN" val="\documentclass{article}&#10;\usepackage{amsmath}&#10;\usepackage{amsfonts}&#10;\usepackage{bbm}&#10;\usepackage{xcolor}&#10;\pagestyle{empty}&#10;\begin{document}&#10;&#10;$\mathbf{d}$'s&#10;&#10;\end{document}&#10;"/>
  <p:tag name="IGUANATEXSIZE" val="40"/>
  <p:tag name="IGUANATEXCURSOR" val="15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EP Presentation Theme - Simple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CF94C3F4-83D7-42AE-91B9-0002357E9103}"/>
    </a:ext>
  </a:extLst>
</a:theme>
</file>

<file path=ppt/theme/theme2.xml><?xml version="1.0" encoding="utf-8"?>
<a:theme xmlns:a="http://schemas.openxmlformats.org/drawingml/2006/main" name="1_EP Presentation Theme - Fancy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144B22F5-8121-4E9A-ABCD-0A5F91BB1F8C}"/>
    </a:ext>
  </a:extLst>
</a:theme>
</file>

<file path=ppt/theme/theme3.xml><?xml version="1.0" encoding="utf-8"?>
<a:theme xmlns:a="http://schemas.openxmlformats.org/drawingml/2006/main" name="2_EP Presentation Theme - Special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A78D99FD-26EF-46C5-A699-C688BF5B8C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8931df-3f45-4445-be76-105235143e52">
      <UserInfo>
        <DisplayName>CLDT Members</DisplayName>
        <AccountId>7</AccountId>
        <AccountType/>
      </UserInfo>
      <UserInfo>
        <DisplayName>Leonid Felikson</DisplayName>
        <AccountId>722</AccountId>
        <AccountType/>
      </UserInfo>
      <UserInfo>
        <DisplayName>Ethan Willett</DisplayName>
        <AccountId>5966</AccountId>
        <AccountType/>
      </UserInfo>
      <UserInfo>
        <DisplayName>Software Safety Members</DisplayName>
        <AccountId>5967</AccountId>
        <AccountType/>
      </UserInfo>
      <UserInfo>
        <DisplayName>Anna Favaro</DisplayName>
        <AccountId>7072</AccountId>
        <AccountType/>
      </UserInfo>
    </SharedWithUsers>
    <lcf76f155ced4ddcb4097134ff3c332f xmlns="e3b5c32c-df6c-443f-b08b-73d85d62f2b5">
      <Terms xmlns="http://schemas.microsoft.com/office/infopath/2007/PartnerControls"/>
    </lcf76f155ced4ddcb4097134ff3c332f>
    <TaxCatchAll xmlns="168931df-3f45-4445-be76-105235143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B81209776AF40B8AAD3C366C78D42" ma:contentTypeVersion="16" ma:contentTypeDescription="Create a new document." ma:contentTypeScope="" ma:versionID="92b4d8589ea70cc3babbccd64bc53cad">
  <xsd:schema xmlns:xsd="http://www.w3.org/2001/XMLSchema" xmlns:xs="http://www.w3.org/2001/XMLSchema" xmlns:p="http://schemas.microsoft.com/office/2006/metadata/properties" xmlns:ns2="e3b5c32c-df6c-443f-b08b-73d85d62f2b5" xmlns:ns3="168931df-3f45-4445-be76-105235143e52" targetNamespace="http://schemas.microsoft.com/office/2006/metadata/properties" ma:root="true" ma:fieldsID="72b47f574620adb5caa7d0745a9792d9" ns2:_="" ns3:_="">
    <xsd:import namespace="e3b5c32c-df6c-443f-b08b-73d85d62f2b5"/>
    <xsd:import namespace="168931df-3f45-4445-be76-105235143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5c32c-df6c-443f-b08b-73d85d62f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931df-3f45-4445-be76-105235143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244521-1179-49f0-ac58-4256886de161}" ma:internalName="TaxCatchAll" ma:showField="CatchAllData" ma:web="168931df-3f45-4445-be76-105235143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F7E09-D485-4407-984B-97D2EA2C8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A04465-0014-4D33-ABA2-D6924F11FEE0}">
  <ds:schemaRefs>
    <ds:schemaRef ds:uri="http://purl.org/dc/elements/1.1/"/>
    <ds:schemaRef ds:uri="e3b5c32c-df6c-443f-b08b-73d85d62f2b5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168931df-3f45-4445-be76-105235143e5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8D0B6D-D256-49F8-BE10-8C26F01F3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5c32c-df6c-443f-b08b-73d85d62f2b5"/>
    <ds:schemaRef ds:uri="168931df-3f45-4445-be76-10523514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EP PowerPoint Template</Template>
  <TotalTime>2136</TotalTime>
  <Words>780</Words>
  <Application>Microsoft Office PowerPoint</Application>
  <PresentationFormat>On-screen Show (16:9)</PresentationFormat>
  <Paragraphs>183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Roboto</vt:lpstr>
      <vt:lpstr>Source Sans Pro</vt:lpstr>
      <vt:lpstr>Source Serif Pro</vt:lpstr>
      <vt:lpstr>Tahoma</vt:lpstr>
      <vt:lpstr>Times New Roman</vt:lpstr>
      <vt:lpstr>Wingdings</vt:lpstr>
      <vt:lpstr>EP Presentation Theme - Simple</vt:lpstr>
      <vt:lpstr>1_EP Presentation Theme - Fancy</vt:lpstr>
      <vt:lpstr>2_EP Presentation Theme - Special</vt:lpstr>
      <vt:lpstr>Nugget: Neural Agglomerative  Embedding for Text</vt:lpstr>
      <vt:lpstr>Text representation</vt:lpstr>
      <vt:lpstr>Text representation</vt:lpstr>
      <vt:lpstr>Nugget</vt:lpstr>
      <vt:lpstr>Selecting nuggets</vt:lpstr>
      <vt:lpstr>Training nuggets</vt:lpstr>
      <vt:lpstr>Ensuring differentiability</vt:lpstr>
      <vt:lpstr>Ensuring differentiability</vt:lpstr>
      <vt:lpstr>Experiment setup</vt:lpstr>
      <vt:lpstr>Intrinsic analysis</vt:lpstr>
      <vt:lpstr>Nugget favors clausal text delimiters</vt:lpstr>
      <vt:lpstr>Nugget favors clausal text delimiters</vt:lpstr>
      <vt:lpstr>Nearly lossless encoding with 10% tokens</vt:lpstr>
      <vt:lpstr>What is encoded in each nugget?</vt:lpstr>
      <vt:lpstr>Nugget is encoding its preceding text</vt:lpstr>
      <vt:lpstr>Intrinsic analysis</vt:lpstr>
      <vt:lpstr>Extrinsic evaluation: What are they good for?</vt:lpstr>
      <vt:lpstr>Document similarity test</vt:lpstr>
      <vt:lpstr>Multi-vector cosine similarity: Mean-max</vt:lpstr>
      <vt:lpstr>Document similarity test: Results</vt:lpstr>
      <vt:lpstr>Nugget efficiently encode contexts</vt:lpstr>
      <vt:lpstr>Nugget-assisted LM results</vt:lpstr>
      <vt:lpstr>Conclusion &amp; future work</vt:lpstr>
      <vt:lpstr>Copyright The Johns Hopkins University 2022. All rights reserved.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Nugget: Neural Agglomerative  Embedding for Text</dc:title>
  <dc:creator>Guanghui Qin</dc:creator>
  <cp:lastModifiedBy>Guanghui Qin</cp:lastModifiedBy>
  <cp:revision>60</cp:revision>
  <dcterms:created xsi:type="dcterms:W3CDTF">2023-05-24T02:55:56Z</dcterms:created>
  <dcterms:modified xsi:type="dcterms:W3CDTF">2023-08-15T09:30:28Z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0x010100681B81209776AF40B8AAD3C366C78D42</vt:lpwstr>
  </property>
  <property fmtid="{D5CDD505-2E9C-101B-9397-08002B2CF9AE}" pid="3" name="MediaServiceImageTags">
    <vt:lpwstr/>
  </property>
</Properties>
</file>